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5"/>
    <p:sldMasterId id="2147483870" r:id="rId6"/>
  </p:sldMasterIdLst>
  <p:notesMasterIdLst>
    <p:notesMasterId r:id="rId28"/>
  </p:notesMasterIdLst>
  <p:handoutMasterIdLst>
    <p:handoutMasterId r:id="rId29"/>
  </p:handoutMasterIdLst>
  <p:sldIdLst>
    <p:sldId id="2147377145" r:id="rId7"/>
    <p:sldId id="2147471520" r:id="rId8"/>
    <p:sldId id="2147471557" r:id="rId9"/>
    <p:sldId id="2147471560" r:id="rId10"/>
    <p:sldId id="2147471561" r:id="rId11"/>
    <p:sldId id="2147471558" r:id="rId12"/>
    <p:sldId id="2147471562" r:id="rId13"/>
    <p:sldId id="2147471563" r:id="rId14"/>
    <p:sldId id="2147471565" r:id="rId15"/>
    <p:sldId id="2147471566" r:id="rId16"/>
    <p:sldId id="2147471574" r:id="rId17"/>
    <p:sldId id="2147471572" r:id="rId18"/>
    <p:sldId id="2147471568" r:id="rId19"/>
    <p:sldId id="2147471573" r:id="rId20"/>
    <p:sldId id="2147471569" r:id="rId21"/>
    <p:sldId id="2147471564" r:id="rId22"/>
    <p:sldId id="2147471570" r:id="rId23"/>
    <p:sldId id="2147471540" r:id="rId24"/>
    <p:sldId id="2147471571" r:id="rId25"/>
    <p:sldId id="2147471518" r:id="rId26"/>
    <p:sldId id="214747151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08DCB50-2956-3E20-5F90-169A1473B054}" name="Emily Lecaque" initials="EL" userId="S::Emily.Lecaque@valuemomentum.com::2deb4c9e-d53a-4564-b382-230313846b4a" providerId="AD"/>
  <p188:author id="{A51E1D52-F0DF-A728-EF5A-E16554356C74}" name="Nachiket" initials="N" userId="S::npandya@valuemomentum.com::bbb80f6a-94c0-42d7-b4f8-c896bcda40f4" providerId="AD"/>
  <p188:author id="{09916255-42C5-B86F-8B24-F6E6C8C78D3E}" name="Pratik Kumar Dasmohapatra" initials="PKD" userId="S::Pratik.Dasmohapatra@valuemomentum.com::2086a8e3-90bc-4976-b9dc-12640713738a" providerId="AD"/>
  <p188:author id="{0A88675F-AB60-96D5-B94D-AF8F399F6D1F}" name="Pratik Kumar Dasmohapatra" initials="PD" userId="S::pratik.dasmohapatra@valuemomentum.com::2086a8e3-90bc-4976-b9dc-12640713738a" providerId="AD"/>
  <p188:author id="{2D3A2D60-6586-4B47-42E0-1AD3D93EAD6F}" name="Shekar Marneni" initials="SM" userId="S::shekar.marneni@valuemomentum.com::6f566edb-2664-4967-bddb-49e3d2b186b5" providerId="AD"/>
  <p188:author id="{FB46AB60-1506-4545-785E-EFEAB265BC35}" name="Zaki Zamrood" initials="ZZ" userId="S::Zaki.Zamrood@valuemomentum.com::be8e17f8-7cfb-42d8-97ae-535e8ce4b029" providerId="AD"/>
  <p188:author id="{839CF061-DEE3-29C8-9832-F1BE2570FB45}" name="Christopher Sean McMahon" initials="CM" userId="S::christopher.mcmahon@valuemomentum.com::44421e70-638e-445f-a986-3bf4dd76a5a8" providerId="AD"/>
  <p188:author id="{8A4B3389-F00F-D4F2-8384-C14A8989DCF2}" name="Michael Patrick Collins" initials="MPC" userId="S::Michael.Collins@valuemomentum.com::98f33f36-6ef4-493a-91b6-f309c495547e" providerId="AD"/>
  <p188:author id="{7BFA9798-E774-A24D-5D83-653A1F5D53A7}" name="Thuy Osman" initials="TO" userId="S::thuy.osman@valuemomentum.com::c5617be9-26d4-462d-bf99-261b50f2ff67" providerId="AD"/>
  <p188:author id="{96C6F7A6-3ECB-DACA-3316-6B96A5983D72}" name="Thuy Osman" initials="TO" userId="S::Thuy.Osman@valuemomentum.com::c5617be9-26d4-462d-bf99-261b50f2ff67" providerId="AD"/>
  <p188:author id="{927552AB-1366-FAAD-5497-76307621D204}" name="Alexa Danielle Tarpey" initials="AT" userId="S::Alexa.Tarpey@valuemomentum.com::0e4d2e74-dbfb-4010-afbe-116b71c54265" providerId="AD"/>
  <p188:author id="{02126DBA-DF35-D55A-A4BD-99163EC2C011}" name="Anupam Baruah" initials="" userId="S::anupam.baruah@valuemomentum.com::4b2326db-c71a-4be9-bb20-c531b399e633" providerId="AD"/>
  <p188:author id="{F68F8ABC-CCB6-EB1A-8AD9-A8EAC9C36AA1}" name="Corey Anthony Marsh" initials="CAM" userId="S::corey.marsh@valuemomentum.com::492528e3-8ae3-400c-8b2b-632ba070da32" providerId="AD"/>
  <p188:author id="{7B4B1EDC-665E-CEF6-754D-A558DEB08283}" name="Shekar Marneni" initials="" userId="S::Shekar.Marneni@valuemomentum.com::6f566edb-2664-4967-bddb-49e3d2b186b5" providerId="AD"/>
  <p188:author id="{895E17EB-DCDB-0674-FA4B-1FA2C5822052}" name="Corey Anthony Marsh" initials="CM" userId="S::Corey.Marsh@valuemomentum.com::492528e3-8ae3-400c-8b2b-632ba070da32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uy Osman" initials="TO" lastIdx="8" clrIdx="0">
    <p:extLst>
      <p:ext uri="{19B8F6BF-5375-455C-9EA6-DF929625EA0E}">
        <p15:presenceInfo xmlns:p15="http://schemas.microsoft.com/office/powerpoint/2012/main" userId="S::Thuy.Osman@valuemomentum.com::c5617be9-26d4-462d-bf99-261b50f2ff6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E9D"/>
    <a:srgbClr val="FF0606"/>
    <a:srgbClr val="008904"/>
    <a:srgbClr val="009672"/>
    <a:srgbClr val="004201"/>
    <a:srgbClr val="0360A7"/>
    <a:srgbClr val="019206"/>
    <a:srgbClr val="001A55"/>
    <a:srgbClr val="00B203"/>
    <a:srgbClr val="0138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CD88D0-C2A8-78E2-DEE2-FCDBDE58BFA8}" v="69" dt="2025-07-15T10:14:17.374"/>
    <p1510:client id="{E244D4E3-4E9F-478A-8653-F2B28E000FF8}" v="7" dt="2025-07-16T05:10:11.6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24" autoAdjust="0"/>
    <p:restoredTop sz="94660"/>
  </p:normalViewPr>
  <p:slideViewPr>
    <p:cSldViewPr snapToGrid="0">
      <p:cViewPr varScale="1">
        <p:scale>
          <a:sx n="57" d="100"/>
          <a:sy n="57" d="100"/>
        </p:scale>
        <p:origin x="972" y="28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34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viewProps" Target="viewProps.xml"/><Relationship Id="rId37" Type="http://schemas.microsoft.com/office/2018/10/relationships/authors" Target="author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36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nth Kumar Ganesna" userId="b4f59eb6-82c3-4877-a618-5ad65f3d7bc1" providerId="ADAL" clId="{E244D4E3-4E9F-478A-8653-F2B28E000FF8}"/>
    <pc:docChg chg="undo redo custSel addSld modSld sldOrd">
      <pc:chgData name="Ananth Kumar Ganesna" userId="b4f59eb6-82c3-4877-a618-5ad65f3d7bc1" providerId="ADAL" clId="{E244D4E3-4E9F-478A-8653-F2B28E000FF8}" dt="2025-07-16T05:10:51.524" v="76" actId="2711"/>
      <pc:docMkLst>
        <pc:docMk/>
      </pc:docMkLst>
      <pc:sldChg chg="addSp delSp modSp mod">
        <pc:chgData name="Ananth Kumar Ganesna" userId="b4f59eb6-82c3-4877-a618-5ad65f3d7bc1" providerId="ADAL" clId="{E244D4E3-4E9F-478A-8653-F2B28E000FF8}" dt="2025-07-15T16:25:14.515" v="4" actId="12788"/>
        <pc:sldMkLst>
          <pc:docMk/>
          <pc:sldMk cId="4254027450" sldId="2147471563"/>
        </pc:sldMkLst>
        <pc:picChg chg="add mod">
          <ac:chgData name="Ananth Kumar Ganesna" userId="b4f59eb6-82c3-4877-a618-5ad65f3d7bc1" providerId="ADAL" clId="{E244D4E3-4E9F-478A-8653-F2B28E000FF8}" dt="2025-07-15T16:25:14.515" v="4" actId="12788"/>
          <ac:picMkLst>
            <pc:docMk/>
            <pc:sldMk cId="4254027450" sldId="2147471563"/>
            <ac:picMk id="5" creationId="{FA147E0A-F289-25DB-1FFE-3BF4276B5E91}"/>
          </ac:picMkLst>
        </pc:picChg>
        <pc:picChg chg="del mod">
          <ac:chgData name="Ananth Kumar Ganesna" userId="b4f59eb6-82c3-4877-a618-5ad65f3d7bc1" providerId="ADAL" clId="{E244D4E3-4E9F-478A-8653-F2B28E000FF8}" dt="2025-07-15T16:25:05.013" v="3" actId="478"/>
          <ac:picMkLst>
            <pc:docMk/>
            <pc:sldMk cId="4254027450" sldId="2147471563"/>
            <ac:picMk id="18" creationId="{F56A5CB9-83A1-2BBC-DF0C-E17A78181513}"/>
          </ac:picMkLst>
        </pc:picChg>
      </pc:sldChg>
      <pc:sldChg chg="addSp delSp mod">
        <pc:chgData name="Ananth Kumar Ganesna" userId="b4f59eb6-82c3-4877-a618-5ad65f3d7bc1" providerId="ADAL" clId="{E244D4E3-4E9F-478A-8653-F2B28E000FF8}" dt="2025-07-15T16:35:23.767" v="8" actId="22"/>
        <pc:sldMkLst>
          <pc:docMk/>
          <pc:sldMk cId="2970405051" sldId="2147471565"/>
        </pc:sldMkLst>
        <pc:picChg chg="add">
          <ac:chgData name="Ananth Kumar Ganesna" userId="b4f59eb6-82c3-4877-a618-5ad65f3d7bc1" providerId="ADAL" clId="{E244D4E3-4E9F-478A-8653-F2B28E000FF8}" dt="2025-07-15T16:35:23.767" v="8" actId="22"/>
          <ac:picMkLst>
            <pc:docMk/>
            <pc:sldMk cId="2970405051" sldId="2147471565"/>
            <ac:picMk id="5" creationId="{C8C4DA10-ECBF-7574-EA72-437CEAFB2D03}"/>
          </ac:picMkLst>
        </pc:picChg>
        <pc:picChg chg="add del">
          <ac:chgData name="Ananth Kumar Ganesna" userId="b4f59eb6-82c3-4877-a618-5ad65f3d7bc1" providerId="ADAL" clId="{E244D4E3-4E9F-478A-8653-F2B28E000FF8}" dt="2025-07-15T16:34:40.313" v="7" actId="478"/>
          <ac:picMkLst>
            <pc:docMk/>
            <pc:sldMk cId="2970405051" sldId="2147471565"/>
            <ac:picMk id="7" creationId="{CDC22677-FD3A-BC08-3C5A-C52097D04408}"/>
          </ac:picMkLst>
        </pc:picChg>
      </pc:sldChg>
      <pc:sldChg chg="addSp delSp modSp add mod ord">
        <pc:chgData name="Ananth Kumar Ganesna" userId="b4f59eb6-82c3-4877-a618-5ad65f3d7bc1" providerId="ADAL" clId="{E244D4E3-4E9F-478A-8653-F2B28E000FF8}" dt="2025-07-16T05:10:51.524" v="76" actId="2711"/>
        <pc:sldMkLst>
          <pc:docMk/>
          <pc:sldMk cId="1223970181" sldId="2147471572"/>
        </pc:sldMkLst>
        <pc:spChg chg="add mod">
          <ac:chgData name="Ananth Kumar Ganesna" userId="b4f59eb6-82c3-4877-a618-5ad65f3d7bc1" providerId="ADAL" clId="{E244D4E3-4E9F-478A-8653-F2B28E000FF8}" dt="2025-07-16T05:10:51.524" v="76" actId="2711"/>
          <ac:spMkLst>
            <pc:docMk/>
            <pc:sldMk cId="1223970181" sldId="2147471572"/>
            <ac:spMk id="4" creationId="{3A4C5DF4-6831-901C-67BA-C647F5B6330F}"/>
          </ac:spMkLst>
        </pc:spChg>
        <pc:picChg chg="del">
          <ac:chgData name="Ananth Kumar Ganesna" userId="b4f59eb6-82c3-4877-a618-5ad65f3d7bc1" providerId="ADAL" clId="{E244D4E3-4E9F-478A-8653-F2B28E000FF8}" dt="2025-07-15T16:57:55.718" v="70" actId="478"/>
          <ac:picMkLst>
            <pc:docMk/>
            <pc:sldMk cId="1223970181" sldId="2147471572"/>
            <ac:picMk id="5" creationId="{B0A6981D-E872-095E-23D2-91D7DC778896}"/>
          </ac:picMkLst>
        </pc:picChg>
        <pc:picChg chg="add">
          <ac:chgData name="Ananth Kumar Ganesna" userId="b4f59eb6-82c3-4877-a618-5ad65f3d7bc1" providerId="ADAL" clId="{E244D4E3-4E9F-478A-8653-F2B28E000FF8}" dt="2025-07-15T16:57:57.313" v="71"/>
          <ac:picMkLst>
            <pc:docMk/>
            <pc:sldMk cId="1223970181" sldId="2147471572"/>
            <ac:picMk id="2050" creationId="{D7F1D760-F4E2-53BE-DB43-61BBF646EA22}"/>
          </ac:picMkLst>
        </pc:picChg>
      </pc:sldChg>
      <pc:sldChg chg="addSp delSp modSp add mod">
        <pc:chgData name="Ananth Kumar Ganesna" userId="b4f59eb6-82c3-4877-a618-5ad65f3d7bc1" providerId="ADAL" clId="{E244D4E3-4E9F-478A-8653-F2B28E000FF8}" dt="2025-07-15T16:37:51.969" v="15" actId="1076"/>
        <pc:sldMkLst>
          <pc:docMk/>
          <pc:sldMk cId="1933084490" sldId="2147471573"/>
        </pc:sldMkLst>
        <pc:grpChg chg="del">
          <ac:chgData name="Ananth Kumar Ganesna" userId="b4f59eb6-82c3-4877-a618-5ad65f3d7bc1" providerId="ADAL" clId="{E244D4E3-4E9F-478A-8653-F2B28E000FF8}" dt="2025-07-15T16:37:45.769" v="13" actId="478"/>
          <ac:grpSpMkLst>
            <pc:docMk/>
            <pc:sldMk cId="1933084490" sldId="2147471573"/>
            <ac:grpSpMk id="13" creationId="{079CD127-71AB-E856-68A1-A6CB369E1AD0}"/>
          </ac:grpSpMkLst>
        </pc:grpChg>
        <pc:picChg chg="add mod">
          <ac:chgData name="Ananth Kumar Ganesna" userId="b4f59eb6-82c3-4877-a618-5ad65f3d7bc1" providerId="ADAL" clId="{E244D4E3-4E9F-478A-8653-F2B28E000FF8}" dt="2025-07-15T16:37:51.969" v="15" actId="1076"/>
          <ac:picMkLst>
            <pc:docMk/>
            <pc:sldMk cId="1933084490" sldId="2147471573"/>
            <ac:picMk id="5" creationId="{BA783A12-EF90-5F67-9107-52E1154579C9}"/>
          </ac:picMkLst>
        </pc:picChg>
      </pc:sldChg>
      <pc:sldChg chg="addSp delSp modSp add mod">
        <pc:chgData name="Ananth Kumar Ganesna" userId="b4f59eb6-82c3-4877-a618-5ad65f3d7bc1" providerId="ADAL" clId="{E244D4E3-4E9F-478A-8653-F2B28E000FF8}" dt="2025-07-15T16:51:16.921" v="69" actId="12788"/>
        <pc:sldMkLst>
          <pc:docMk/>
          <pc:sldMk cId="1693693123" sldId="2147471574"/>
        </pc:sldMkLst>
        <pc:spChg chg="add del mod">
          <ac:chgData name="Ananth Kumar Ganesna" userId="b4f59eb6-82c3-4877-a618-5ad65f3d7bc1" providerId="ADAL" clId="{E244D4E3-4E9F-478A-8653-F2B28E000FF8}" dt="2025-07-15T16:51:16.921" v="69" actId="12788"/>
          <ac:spMkLst>
            <pc:docMk/>
            <pc:sldMk cId="1693693123" sldId="2147471574"/>
            <ac:spMk id="4" creationId="{05D07E3B-5653-87C1-932D-CD143360B005}"/>
          </ac:spMkLst>
        </pc:spChg>
        <pc:spChg chg="mod">
          <ac:chgData name="Ananth Kumar Ganesna" userId="b4f59eb6-82c3-4877-a618-5ad65f3d7bc1" providerId="ADAL" clId="{E244D4E3-4E9F-478A-8653-F2B28E000FF8}" dt="2025-07-15T16:51:16.921" v="69" actId="12788"/>
          <ac:spMkLst>
            <pc:docMk/>
            <pc:sldMk cId="1693693123" sldId="2147471574"/>
            <ac:spMk id="6" creationId="{6E7B8994-7C3F-E8E8-AC05-15CCA59E85D5}"/>
          </ac:spMkLst>
        </pc:spChg>
        <pc:spChg chg="add">
          <ac:chgData name="Ananth Kumar Ganesna" userId="b4f59eb6-82c3-4877-a618-5ad65f3d7bc1" providerId="ADAL" clId="{E244D4E3-4E9F-478A-8653-F2B28E000FF8}" dt="2025-07-15T16:47:28.851" v="21"/>
          <ac:spMkLst>
            <pc:docMk/>
            <pc:sldMk cId="1693693123" sldId="2147471574"/>
            <ac:spMk id="7" creationId="{47310420-6C06-9DAD-FC26-EA5E88B1DDED}"/>
          </ac:spMkLst>
        </pc:spChg>
        <pc:spChg chg="del">
          <ac:chgData name="Ananth Kumar Ganesna" userId="b4f59eb6-82c3-4877-a618-5ad65f3d7bc1" providerId="ADAL" clId="{E244D4E3-4E9F-478A-8653-F2B28E000FF8}" dt="2025-07-15T16:49:06.903" v="43" actId="478"/>
          <ac:spMkLst>
            <pc:docMk/>
            <pc:sldMk cId="1693693123" sldId="2147471574"/>
            <ac:spMk id="8" creationId="{4CFA8F7B-C6BC-0D04-1CB1-A356AEA16B61}"/>
          </ac:spMkLst>
        </pc:spChg>
        <pc:picChg chg="del mod">
          <ac:chgData name="Ananth Kumar Ganesna" userId="b4f59eb6-82c3-4877-a618-5ad65f3d7bc1" providerId="ADAL" clId="{E244D4E3-4E9F-478A-8653-F2B28E000FF8}" dt="2025-07-15T16:47:14.747" v="18" actId="478"/>
          <ac:picMkLst>
            <pc:docMk/>
            <pc:sldMk cId="1693693123" sldId="2147471574"/>
            <ac:picMk id="5" creationId="{B38B8B40-A1C8-25FE-51AF-6F11493AD22D}"/>
          </ac:picMkLst>
        </pc:picChg>
        <pc:picChg chg="del">
          <ac:chgData name="Ananth Kumar Ganesna" userId="b4f59eb6-82c3-4877-a618-5ad65f3d7bc1" providerId="ADAL" clId="{E244D4E3-4E9F-478A-8653-F2B28E000FF8}" dt="2025-07-15T16:47:15.896" v="19" actId="478"/>
          <ac:picMkLst>
            <pc:docMk/>
            <pc:sldMk cId="1693693123" sldId="2147471574"/>
            <ac:picMk id="10" creationId="{C7911AC3-7CB2-B1DC-3A35-0B307181D60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5D5801-094C-72F2-B133-2557F29F078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561557-4DD8-AF64-88CE-0401A8E9238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D5A695-294A-40D0-90FB-1636CDB9367D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CFB82-8278-03FE-03F6-812EB9AF8D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19EA3D-2821-9938-01C1-96BAF5C2148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DBE83F-C394-42DF-9CE3-D519EB6C4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9602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6821A-E88B-477A-8F03-9BDFC4965934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CC9AA-E326-4D87-81DB-D3966FBE1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525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CC9AA-E326-4D87-81DB-D3966FBE1D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364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CC9AA-E326-4D87-81DB-D3966FBE1D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740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CC9AA-E326-4D87-81DB-D3966FBE1D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246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aluemomentum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aluemomentum.com/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>
            <a:extLst>
              <a:ext uri="{FF2B5EF4-FFF2-40B4-BE49-F238E27FC236}">
                <a16:creationId xmlns:a16="http://schemas.microsoft.com/office/drawing/2014/main" id="{4CE6851D-2204-97EF-FF97-4F5D8564A503}"/>
              </a:ext>
            </a:extLst>
          </p:cNvPr>
          <p:cNvSpPr/>
          <p:nvPr userDrawn="1"/>
        </p:nvSpPr>
        <p:spPr>
          <a:xfrm>
            <a:off x="4094923" y="0"/>
            <a:ext cx="8121758" cy="6912386"/>
          </a:xfrm>
          <a:custGeom>
            <a:avLst/>
            <a:gdLst>
              <a:gd name="connsiteX0" fmla="*/ 0 w 8075605"/>
              <a:gd name="connsiteY0" fmla="*/ 0 h 6858000"/>
              <a:gd name="connsiteX1" fmla="*/ 8075605 w 8075605"/>
              <a:gd name="connsiteY1" fmla="*/ 0 h 6858000"/>
              <a:gd name="connsiteX2" fmla="*/ 8075605 w 8075605"/>
              <a:gd name="connsiteY2" fmla="*/ 6858000 h 6858000"/>
              <a:gd name="connsiteX3" fmla="*/ 2623371 w 8075605"/>
              <a:gd name="connsiteY3" fmla="*/ 6858000 h 6858000"/>
              <a:gd name="connsiteX4" fmla="*/ 0 w 807560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75605" h="6858000">
                <a:moveTo>
                  <a:pt x="0" y="0"/>
                </a:moveTo>
                <a:lnTo>
                  <a:pt x="8075605" y="0"/>
                </a:lnTo>
                <a:lnTo>
                  <a:pt x="8075605" y="6858000"/>
                </a:lnTo>
                <a:lnTo>
                  <a:pt x="2623371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65ABC"/>
              </a:gs>
              <a:gs pos="29000">
                <a:srgbClr val="365ABC"/>
              </a:gs>
              <a:gs pos="100000">
                <a:srgbClr val="2C3A7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oogle Shape;16;p9" descr="Link-01.png">
            <a:extLst>
              <a:ext uri="{FF2B5EF4-FFF2-40B4-BE49-F238E27FC236}">
                <a16:creationId xmlns:a16="http://schemas.microsoft.com/office/drawing/2014/main" id="{CEF810AE-6202-27D1-3283-7BDD893EA4EF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3273" t="5879" r="3301" b="5748"/>
          <a:stretch/>
        </p:blipFill>
        <p:spPr>
          <a:xfrm>
            <a:off x="355600" y="374650"/>
            <a:ext cx="11480800" cy="61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7;p9">
            <a:extLst>
              <a:ext uri="{FF2B5EF4-FFF2-40B4-BE49-F238E27FC236}">
                <a16:creationId xmlns:a16="http://schemas.microsoft.com/office/drawing/2014/main" id="{80C53D57-5B8D-8246-B320-778AFEB32D87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2747628" y="3717032"/>
            <a:ext cx="6696744" cy="576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554D"/>
              </a:buClr>
              <a:buSzPts val="2800"/>
              <a:buNone/>
              <a:defRPr sz="2800" b="0" i="0">
                <a:solidFill>
                  <a:srgbClr val="61B2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Google Shape;18;p9">
            <a:extLst>
              <a:ext uri="{FF2B5EF4-FFF2-40B4-BE49-F238E27FC236}">
                <a16:creationId xmlns:a16="http://schemas.microsoft.com/office/drawing/2014/main" id="{3AF9D4D0-32CA-6CA9-202B-16FE78BE6DC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2747628" y="2420888"/>
            <a:ext cx="6696744" cy="157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0">
                <a:solidFill>
                  <a:schemeClr val="lt1"/>
                </a:solidFill>
                <a:latin typeface="Abadi" panose="020B0604020104020204" pitchFamily="34" charset="0"/>
                <a:ea typeface="Abadi" panose="020B0604020104020204" pitchFamily="34" charset="0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005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7F84199-0ACF-46B7-105D-8B7C18129A5E}"/>
              </a:ext>
            </a:extLst>
          </p:cNvPr>
          <p:cNvSpPr/>
          <p:nvPr userDrawn="1"/>
        </p:nvSpPr>
        <p:spPr>
          <a:xfrm>
            <a:off x="345094" y="1537423"/>
            <a:ext cx="3684149" cy="4720351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solidFill>
              <a:srgbClr val="016B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AA994D-F304-2D4F-9B80-82883A4E01D2}"/>
              </a:ext>
            </a:extLst>
          </p:cNvPr>
          <p:cNvSpPr/>
          <p:nvPr userDrawn="1"/>
        </p:nvSpPr>
        <p:spPr>
          <a:xfrm>
            <a:off x="345094" y="1540816"/>
            <a:ext cx="3684149" cy="784674"/>
          </a:xfrm>
          <a:prstGeom prst="rect">
            <a:avLst/>
          </a:prstGeom>
          <a:solidFill>
            <a:srgbClr val="016B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D0FD424-31E5-BC0D-0975-68868E2E3E5C}"/>
              </a:ext>
            </a:extLst>
          </p:cNvPr>
          <p:cNvSpPr/>
          <p:nvPr userDrawn="1"/>
        </p:nvSpPr>
        <p:spPr>
          <a:xfrm>
            <a:off x="4243590" y="1537424"/>
            <a:ext cx="3684148" cy="4720350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solidFill>
              <a:srgbClr val="00195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3719E1-A94D-E271-6753-165E03F1F581}"/>
              </a:ext>
            </a:extLst>
          </p:cNvPr>
          <p:cNvSpPr/>
          <p:nvPr userDrawn="1"/>
        </p:nvSpPr>
        <p:spPr>
          <a:xfrm>
            <a:off x="4243590" y="1548757"/>
            <a:ext cx="3695481" cy="809431"/>
          </a:xfrm>
          <a:prstGeom prst="rect">
            <a:avLst/>
          </a:prstGeom>
          <a:solidFill>
            <a:srgbClr val="0019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5C20B1-EB6C-27DF-06BD-E6BF882C11D6}"/>
              </a:ext>
            </a:extLst>
          </p:cNvPr>
          <p:cNvSpPr/>
          <p:nvPr userDrawn="1"/>
        </p:nvSpPr>
        <p:spPr>
          <a:xfrm>
            <a:off x="8128027" y="1537423"/>
            <a:ext cx="3684149" cy="4720351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solidFill>
              <a:srgbClr val="00890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8B1677B-7415-9764-3301-4D8C7E3DEE18}"/>
              </a:ext>
            </a:extLst>
          </p:cNvPr>
          <p:cNvSpPr/>
          <p:nvPr userDrawn="1"/>
        </p:nvSpPr>
        <p:spPr>
          <a:xfrm>
            <a:off x="8145590" y="1548062"/>
            <a:ext cx="3684149" cy="810125"/>
          </a:xfrm>
          <a:prstGeom prst="rect">
            <a:avLst/>
          </a:prstGeom>
          <a:solidFill>
            <a:srgbClr val="00890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428A5CF-4698-6B78-8D85-11AEDEBBF1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6042" y="1604540"/>
            <a:ext cx="3516312" cy="657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badi" panose="020B0604020104020204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1861300B-9AD4-1115-B23C-A9026C968E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7844" y="1624511"/>
            <a:ext cx="3516312" cy="657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badi" panose="020B0604020104020204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B1048534-DC73-46BF-4B17-2B90FB21D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29508" y="1624511"/>
            <a:ext cx="3516312" cy="657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badi" panose="020B0604020104020204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4A2DFBEB-CD19-8ACA-9729-CD83BA5EB16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1833" y="2448603"/>
            <a:ext cx="3310670" cy="35671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6BBE4F3A-8544-3807-F068-7517592D931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0665" y="2448603"/>
            <a:ext cx="3310670" cy="35671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7B19908D-B435-E497-F860-18C01F5BF00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14766" y="2449647"/>
            <a:ext cx="3310670" cy="35671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643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87112A87-E4F8-838A-6F13-3A657743C278}"/>
              </a:ext>
            </a:extLst>
          </p:cNvPr>
          <p:cNvSpPr/>
          <p:nvPr userDrawn="1"/>
        </p:nvSpPr>
        <p:spPr>
          <a:xfrm>
            <a:off x="0" y="1913800"/>
            <a:ext cx="12192000" cy="49442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50000">
                <a:srgbClr val="001A55"/>
              </a:gs>
              <a:gs pos="100000">
                <a:srgbClr val="013863"/>
              </a:gs>
            </a:gsLst>
            <a:lin ang="18900000" scaled="1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A243D41-1691-D1B7-0E65-70A150CAEF28}"/>
              </a:ext>
            </a:extLst>
          </p:cNvPr>
          <p:cNvCxnSpPr/>
          <p:nvPr userDrawn="1"/>
        </p:nvCxnSpPr>
        <p:spPr>
          <a:xfrm>
            <a:off x="-1" y="1913800"/>
            <a:ext cx="12192001" cy="0"/>
          </a:xfrm>
          <a:prstGeom prst="line">
            <a:avLst/>
          </a:prstGeom>
          <a:ln w="38100">
            <a:solidFill>
              <a:srgbClr val="016B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858F32DC-654F-465C-139C-05DE9ABD46A8}"/>
              </a:ext>
            </a:extLst>
          </p:cNvPr>
          <p:cNvSpPr/>
          <p:nvPr userDrawn="1"/>
        </p:nvSpPr>
        <p:spPr>
          <a:xfrm>
            <a:off x="599593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3409BA-2E0E-3EC2-9446-A988FA806809}"/>
              </a:ext>
            </a:extLst>
          </p:cNvPr>
          <p:cNvSpPr/>
          <p:nvPr userDrawn="1"/>
        </p:nvSpPr>
        <p:spPr>
          <a:xfrm>
            <a:off x="4650225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D18F717-42F5-3EDF-A872-37924636FDF5}"/>
              </a:ext>
            </a:extLst>
          </p:cNvPr>
          <p:cNvSpPr/>
          <p:nvPr userDrawn="1"/>
        </p:nvSpPr>
        <p:spPr>
          <a:xfrm>
            <a:off x="6695594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3BF1EBB-0D60-BB49-0AF6-49C87A4C95C5}"/>
              </a:ext>
            </a:extLst>
          </p:cNvPr>
          <p:cNvSpPr/>
          <p:nvPr userDrawn="1"/>
        </p:nvSpPr>
        <p:spPr>
          <a:xfrm>
            <a:off x="8727594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13CC6C5-D713-EB8F-FD66-82EC4B44DAAC}"/>
              </a:ext>
            </a:extLst>
          </p:cNvPr>
          <p:cNvSpPr/>
          <p:nvPr userDrawn="1"/>
        </p:nvSpPr>
        <p:spPr>
          <a:xfrm>
            <a:off x="2631593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621436-D8FA-8513-1D90-7193AE6F4593}"/>
              </a:ext>
            </a:extLst>
          </p:cNvPr>
          <p:cNvSpPr/>
          <p:nvPr userDrawn="1"/>
        </p:nvSpPr>
        <p:spPr>
          <a:xfrm>
            <a:off x="10746225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0A70C7F-7563-2968-1CCC-CEA8533FE480}"/>
              </a:ext>
            </a:extLst>
          </p:cNvPr>
          <p:cNvCxnSpPr/>
          <p:nvPr userDrawn="1"/>
        </p:nvCxnSpPr>
        <p:spPr>
          <a:xfrm>
            <a:off x="10161610" y="1921800"/>
            <a:ext cx="0" cy="4901565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2DBA9B-214F-5B13-358F-13C04D4252C5}"/>
              </a:ext>
            </a:extLst>
          </p:cNvPr>
          <p:cNvCxnSpPr/>
          <p:nvPr userDrawn="1"/>
        </p:nvCxnSpPr>
        <p:spPr>
          <a:xfrm>
            <a:off x="8129288" y="1921800"/>
            <a:ext cx="0" cy="4901565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AEC68E4-7CA7-E75E-8D14-49978EACE2BB}"/>
              </a:ext>
            </a:extLst>
          </p:cNvPr>
          <p:cNvCxnSpPr/>
          <p:nvPr userDrawn="1"/>
        </p:nvCxnSpPr>
        <p:spPr>
          <a:xfrm>
            <a:off x="6096966" y="1921800"/>
            <a:ext cx="0" cy="4901565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C03A807-4FEB-3A2F-E2BE-7CCB2851C97C}"/>
              </a:ext>
            </a:extLst>
          </p:cNvPr>
          <p:cNvCxnSpPr/>
          <p:nvPr userDrawn="1"/>
        </p:nvCxnSpPr>
        <p:spPr>
          <a:xfrm>
            <a:off x="4064644" y="1921800"/>
            <a:ext cx="0" cy="4901565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6FAF471-875B-AF4C-9C9B-9622BA1AE63C}"/>
              </a:ext>
            </a:extLst>
          </p:cNvPr>
          <p:cNvCxnSpPr/>
          <p:nvPr userDrawn="1"/>
        </p:nvCxnSpPr>
        <p:spPr>
          <a:xfrm>
            <a:off x="2032322" y="1921800"/>
            <a:ext cx="0" cy="4901565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10FA45FF-2E00-9C62-BB76-9E838C3359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473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58CC6FDC-0F8A-9513-BB53-ECF38004EE8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11150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6" name="Content Placeholder 32">
            <a:extLst>
              <a:ext uri="{FF2B5EF4-FFF2-40B4-BE49-F238E27FC236}">
                <a16:creationId xmlns:a16="http://schemas.microsoft.com/office/drawing/2014/main" id="{50C50EA1-B10D-896B-856C-CBE9E68CE37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2689236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7" name="Text Placeholder 34">
            <a:extLst>
              <a:ext uri="{FF2B5EF4-FFF2-40B4-BE49-F238E27FC236}">
                <a16:creationId xmlns:a16="http://schemas.microsoft.com/office/drawing/2014/main" id="{DCAFE5DE-013F-EE9D-38B9-487B80A460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341913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8" name="Content Placeholder 32">
            <a:extLst>
              <a:ext uri="{FF2B5EF4-FFF2-40B4-BE49-F238E27FC236}">
                <a16:creationId xmlns:a16="http://schemas.microsoft.com/office/drawing/2014/main" id="{4230F398-CA14-C1AF-7028-2E2B5DC7BFF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729559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9" name="Text Placeholder 34">
            <a:extLst>
              <a:ext uri="{FF2B5EF4-FFF2-40B4-BE49-F238E27FC236}">
                <a16:creationId xmlns:a16="http://schemas.microsoft.com/office/drawing/2014/main" id="{5B010F07-B3EA-BFF5-AF9B-5F98599A47B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82236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0" name="Content Placeholder 32">
            <a:extLst>
              <a:ext uri="{FF2B5EF4-FFF2-40B4-BE49-F238E27FC236}">
                <a16:creationId xmlns:a16="http://schemas.microsoft.com/office/drawing/2014/main" id="{3D981A97-71F4-9750-8918-A5282A2A2CB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748074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1" name="Text Placeholder 34">
            <a:extLst>
              <a:ext uri="{FF2B5EF4-FFF2-40B4-BE49-F238E27FC236}">
                <a16:creationId xmlns:a16="http://schemas.microsoft.com/office/drawing/2014/main" id="{CCAE24ED-F1B2-91F4-5301-DA87A0EA290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00751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2" name="Content Placeholder 32">
            <a:extLst>
              <a:ext uri="{FF2B5EF4-FFF2-40B4-BE49-F238E27FC236}">
                <a16:creationId xmlns:a16="http://schemas.microsoft.com/office/drawing/2014/main" id="{66B26881-5C2C-755E-C51F-C1F4887E1876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781400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3" name="Text Placeholder 34">
            <a:extLst>
              <a:ext uri="{FF2B5EF4-FFF2-40B4-BE49-F238E27FC236}">
                <a16:creationId xmlns:a16="http://schemas.microsoft.com/office/drawing/2014/main" id="{AE55A62E-E775-4A82-E74A-C5892740041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434077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4" name="Content Placeholder 32">
            <a:extLst>
              <a:ext uri="{FF2B5EF4-FFF2-40B4-BE49-F238E27FC236}">
                <a16:creationId xmlns:a16="http://schemas.microsoft.com/office/drawing/2014/main" id="{77CEF65A-3322-C6A5-E847-4ED3E935E164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10813722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5" name="Text Placeholder 34">
            <a:extLst>
              <a:ext uri="{FF2B5EF4-FFF2-40B4-BE49-F238E27FC236}">
                <a16:creationId xmlns:a16="http://schemas.microsoft.com/office/drawing/2014/main" id="{CCD38682-EE68-3B13-DEEA-13C8665DD97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466399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954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8338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5">
            <a:extLst>
              <a:ext uri="{FF2B5EF4-FFF2-40B4-BE49-F238E27FC236}">
                <a16:creationId xmlns:a16="http://schemas.microsoft.com/office/drawing/2014/main" id="{F199614A-072E-7680-31B9-4F02974DB40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806900687"/>
              </p:ext>
            </p:extLst>
          </p:nvPr>
        </p:nvGraphicFramePr>
        <p:xfrm>
          <a:off x="281353" y="2879425"/>
          <a:ext cx="11484220" cy="3682764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871055">
                  <a:extLst>
                    <a:ext uri="{9D8B030D-6E8A-4147-A177-3AD203B41FA5}">
                      <a16:colId xmlns:a16="http://schemas.microsoft.com/office/drawing/2014/main" val="918077762"/>
                    </a:ext>
                  </a:extLst>
                </a:gridCol>
                <a:gridCol w="2871055">
                  <a:extLst>
                    <a:ext uri="{9D8B030D-6E8A-4147-A177-3AD203B41FA5}">
                      <a16:colId xmlns:a16="http://schemas.microsoft.com/office/drawing/2014/main" val="2411906185"/>
                    </a:ext>
                  </a:extLst>
                </a:gridCol>
                <a:gridCol w="2871055">
                  <a:extLst>
                    <a:ext uri="{9D8B030D-6E8A-4147-A177-3AD203B41FA5}">
                      <a16:colId xmlns:a16="http://schemas.microsoft.com/office/drawing/2014/main" val="1939000304"/>
                    </a:ext>
                  </a:extLst>
                </a:gridCol>
                <a:gridCol w="2871055">
                  <a:extLst>
                    <a:ext uri="{9D8B030D-6E8A-4147-A177-3AD203B41FA5}">
                      <a16:colId xmlns:a16="http://schemas.microsoft.com/office/drawing/2014/main" val="2855259798"/>
                    </a:ext>
                  </a:extLst>
                </a:gridCol>
              </a:tblGrid>
              <a:tr h="920691">
                <a:tc>
                  <a:txBody>
                    <a:bodyPr/>
                    <a:lstStyle/>
                    <a:p>
                      <a:pPr algn="ctr"/>
                      <a:endParaRPr lang="en-US" sz="200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1849269"/>
                  </a:ext>
                </a:extLst>
              </a:tr>
              <a:tr h="9206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2699580"/>
                  </a:ext>
                </a:extLst>
              </a:tr>
              <a:tr h="9206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52519350"/>
                  </a:ext>
                </a:extLst>
              </a:tr>
              <a:tr h="9206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43831"/>
                  </a:ext>
                </a:extLst>
              </a:tr>
            </a:tbl>
          </a:graphicData>
        </a:graphic>
      </p:graphicFrame>
      <p:sp>
        <p:nvSpPr>
          <p:cNvPr id="54" name="Text Placeholder 16">
            <a:extLst>
              <a:ext uri="{FF2B5EF4-FFF2-40B4-BE49-F238E27FC236}">
                <a16:creationId xmlns:a16="http://schemas.microsoft.com/office/drawing/2014/main" id="{5A67E054-C37A-73E4-9C45-61E3EAB6BDE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81353" y="2930766"/>
            <a:ext cx="3058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entagon 1">
            <a:extLst>
              <a:ext uri="{FF2B5EF4-FFF2-40B4-BE49-F238E27FC236}">
                <a16:creationId xmlns:a16="http://schemas.microsoft.com/office/drawing/2014/main" id="{2555959A-443F-0DD6-77E6-0756352C2FDB}"/>
              </a:ext>
            </a:extLst>
          </p:cNvPr>
          <p:cNvSpPr/>
          <p:nvPr/>
        </p:nvSpPr>
        <p:spPr>
          <a:xfrm rot="5400000">
            <a:off x="1038253" y="889028"/>
            <a:ext cx="1392701" cy="2315644"/>
          </a:xfrm>
          <a:prstGeom prst="homePlate">
            <a:avLst/>
          </a:prstGeom>
          <a:solidFill>
            <a:srgbClr val="2B3653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entagon 3">
            <a:extLst>
              <a:ext uri="{FF2B5EF4-FFF2-40B4-BE49-F238E27FC236}">
                <a16:creationId xmlns:a16="http://schemas.microsoft.com/office/drawing/2014/main" id="{E0D33C2A-8DF5-C36F-91FE-8335AA286D59}"/>
              </a:ext>
            </a:extLst>
          </p:cNvPr>
          <p:cNvSpPr/>
          <p:nvPr/>
        </p:nvSpPr>
        <p:spPr>
          <a:xfrm rot="5400000">
            <a:off x="3897492" y="889028"/>
            <a:ext cx="1392701" cy="2315644"/>
          </a:xfrm>
          <a:prstGeom prst="homePlate">
            <a:avLst/>
          </a:prstGeom>
          <a:solidFill>
            <a:srgbClr val="016BFF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4">
            <a:extLst>
              <a:ext uri="{FF2B5EF4-FFF2-40B4-BE49-F238E27FC236}">
                <a16:creationId xmlns:a16="http://schemas.microsoft.com/office/drawing/2014/main" id="{01B28C0E-A02D-5363-549A-436EF7F261E1}"/>
              </a:ext>
            </a:extLst>
          </p:cNvPr>
          <p:cNvSpPr/>
          <p:nvPr/>
        </p:nvSpPr>
        <p:spPr>
          <a:xfrm rot="5400000">
            <a:off x="6883343" y="889028"/>
            <a:ext cx="1392701" cy="2315644"/>
          </a:xfrm>
          <a:prstGeom prst="homePlate">
            <a:avLst/>
          </a:prstGeom>
          <a:solidFill>
            <a:srgbClr val="009672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entagon 5">
            <a:extLst>
              <a:ext uri="{FF2B5EF4-FFF2-40B4-BE49-F238E27FC236}">
                <a16:creationId xmlns:a16="http://schemas.microsoft.com/office/drawing/2014/main" id="{ABDC2F67-7098-075C-25DA-183A3DB71F73}"/>
              </a:ext>
            </a:extLst>
          </p:cNvPr>
          <p:cNvSpPr/>
          <p:nvPr/>
        </p:nvSpPr>
        <p:spPr>
          <a:xfrm rot="5400000">
            <a:off x="9911399" y="889028"/>
            <a:ext cx="1392701" cy="2315644"/>
          </a:xfrm>
          <a:prstGeom prst="homePlate">
            <a:avLst/>
          </a:prstGeom>
          <a:solidFill>
            <a:srgbClr val="008904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F71E970-F976-E83D-908B-E2A832F351F5}"/>
              </a:ext>
            </a:extLst>
          </p:cNvPr>
          <p:cNvSpPr/>
          <p:nvPr/>
        </p:nvSpPr>
        <p:spPr>
          <a:xfrm>
            <a:off x="1441902" y="1936891"/>
            <a:ext cx="569718" cy="56971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34DD520-3B8D-BD7A-8F3D-EA85BE66ECFA}"/>
              </a:ext>
            </a:extLst>
          </p:cNvPr>
          <p:cNvSpPr/>
          <p:nvPr/>
        </p:nvSpPr>
        <p:spPr>
          <a:xfrm>
            <a:off x="4301142" y="1924088"/>
            <a:ext cx="569718" cy="56971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0783C5D-8FF5-41C5-56FD-4D33DB6E9765}"/>
              </a:ext>
            </a:extLst>
          </p:cNvPr>
          <p:cNvSpPr/>
          <p:nvPr userDrawn="1"/>
        </p:nvSpPr>
        <p:spPr>
          <a:xfrm>
            <a:off x="7282754" y="1919762"/>
            <a:ext cx="569718" cy="569718"/>
          </a:xfrm>
          <a:prstGeom prst="rect">
            <a:avLst/>
          </a:prstGeom>
          <a:noFill/>
          <a:ln>
            <a:solidFill>
              <a:srgbClr val="2B365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6">
            <a:extLst>
              <a:ext uri="{FF2B5EF4-FFF2-40B4-BE49-F238E27FC236}">
                <a16:creationId xmlns:a16="http://schemas.microsoft.com/office/drawing/2014/main" id="{908D2BAA-A8D6-15C5-E925-A0647DD63A7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588142" y="1352472"/>
            <a:ext cx="1973247" cy="7380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Content Placeholder 26">
            <a:extLst>
              <a:ext uri="{FF2B5EF4-FFF2-40B4-BE49-F238E27FC236}">
                <a16:creationId xmlns:a16="http://schemas.microsoft.com/office/drawing/2014/main" id="{2479789E-34B4-09E4-7217-BADE8E1B454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54012" y="1352472"/>
            <a:ext cx="1973247" cy="7380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4" name="Content Placeholder 26">
            <a:extLst>
              <a:ext uri="{FF2B5EF4-FFF2-40B4-BE49-F238E27FC236}">
                <a16:creationId xmlns:a16="http://schemas.microsoft.com/office/drawing/2014/main" id="{55F7EFFD-9600-E6A5-BF1E-F0E16F774FA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583681" y="1352472"/>
            <a:ext cx="1973247" cy="7380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2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5" name="Content Placeholder 26">
            <a:extLst>
              <a:ext uri="{FF2B5EF4-FFF2-40B4-BE49-F238E27FC236}">
                <a16:creationId xmlns:a16="http://schemas.microsoft.com/office/drawing/2014/main" id="{B803BCC3-0701-078F-4E8E-2845AE8F8E1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613285" y="1352472"/>
            <a:ext cx="1973247" cy="7380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2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Content Placeholder 50">
            <a:extLst>
              <a:ext uri="{FF2B5EF4-FFF2-40B4-BE49-F238E27FC236}">
                <a16:creationId xmlns:a16="http://schemas.microsoft.com/office/drawing/2014/main" id="{FFDB942B-A652-CA8B-0645-3A72ACEBEC3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1445400" y="1947275"/>
            <a:ext cx="591655" cy="52531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2" name="Content Placeholder 50">
            <a:extLst>
              <a:ext uri="{FF2B5EF4-FFF2-40B4-BE49-F238E27FC236}">
                <a16:creationId xmlns:a16="http://schemas.microsoft.com/office/drawing/2014/main" id="{D562DB14-9FB4-6943-6BE0-C2C48F47EE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304640" y="1947275"/>
            <a:ext cx="591655" cy="52531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7" name="Content Placeholder 50">
            <a:extLst>
              <a:ext uri="{FF2B5EF4-FFF2-40B4-BE49-F238E27FC236}">
                <a16:creationId xmlns:a16="http://schemas.microsoft.com/office/drawing/2014/main" id="{4040AC06-29B5-73D3-B19C-A155D0525921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275297" y="1947275"/>
            <a:ext cx="591655" cy="52531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2" name="Content Placeholder 50">
            <a:extLst>
              <a:ext uri="{FF2B5EF4-FFF2-40B4-BE49-F238E27FC236}">
                <a16:creationId xmlns:a16="http://schemas.microsoft.com/office/drawing/2014/main" id="{FC2D52C8-A932-956D-1949-DA8B9EDF9506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0321826" y="1947275"/>
            <a:ext cx="591655" cy="52531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8A969FD-786B-272B-BFE0-F4915D1A1666}"/>
              </a:ext>
            </a:extLst>
          </p:cNvPr>
          <p:cNvSpPr/>
          <p:nvPr userDrawn="1"/>
        </p:nvSpPr>
        <p:spPr>
          <a:xfrm>
            <a:off x="10332794" y="1919762"/>
            <a:ext cx="569718" cy="569718"/>
          </a:xfrm>
          <a:prstGeom prst="rect">
            <a:avLst/>
          </a:prstGeom>
          <a:noFill/>
          <a:ln>
            <a:solidFill>
              <a:srgbClr val="2B365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 Placeholder 16">
            <a:extLst>
              <a:ext uri="{FF2B5EF4-FFF2-40B4-BE49-F238E27FC236}">
                <a16:creationId xmlns:a16="http://schemas.microsoft.com/office/drawing/2014/main" id="{1A0A4ECF-572F-4F5C-4279-40779BC7221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1353" y="3820080"/>
            <a:ext cx="3058747" cy="90584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6">
            <a:extLst>
              <a:ext uri="{FF2B5EF4-FFF2-40B4-BE49-F238E27FC236}">
                <a16:creationId xmlns:a16="http://schemas.microsoft.com/office/drawing/2014/main" id="{203E7DF6-39F1-3D47-1AA1-112FDE72AF7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1353" y="4756404"/>
            <a:ext cx="3058747" cy="86133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16">
            <a:extLst>
              <a:ext uri="{FF2B5EF4-FFF2-40B4-BE49-F238E27FC236}">
                <a16:creationId xmlns:a16="http://schemas.microsoft.com/office/drawing/2014/main" id="{94ACFF62-D004-12EF-7D59-F5A1D6BD6A6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81353" y="5656341"/>
            <a:ext cx="3058747" cy="90584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16">
            <a:extLst>
              <a:ext uri="{FF2B5EF4-FFF2-40B4-BE49-F238E27FC236}">
                <a16:creationId xmlns:a16="http://schemas.microsoft.com/office/drawing/2014/main" id="{A0DF4FD7-AD79-B7DA-42FC-5B62693A8D7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363125" y="2930766"/>
            <a:ext cx="2732876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16">
            <a:extLst>
              <a:ext uri="{FF2B5EF4-FFF2-40B4-BE49-F238E27FC236}">
                <a16:creationId xmlns:a16="http://schemas.microsoft.com/office/drawing/2014/main" id="{156755D4-AADA-CFF0-0873-57F03A7CDFF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363125" y="3820080"/>
            <a:ext cx="2732876" cy="90584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16">
            <a:extLst>
              <a:ext uri="{FF2B5EF4-FFF2-40B4-BE49-F238E27FC236}">
                <a16:creationId xmlns:a16="http://schemas.microsoft.com/office/drawing/2014/main" id="{4AEDF334-00E1-5944-1B62-61FAEE8B4CE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363125" y="4750492"/>
            <a:ext cx="2732876" cy="8776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6">
            <a:extLst>
              <a:ext uri="{FF2B5EF4-FFF2-40B4-BE49-F238E27FC236}">
                <a16:creationId xmlns:a16="http://schemas.microsoft.com/office/drawing/2014/main" id="{EA7EB071-DAF5-87B9-8B7D-71BD34312F3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363125" y="5652719"/>
            <a:ext cx="2732876" cy="90947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6">
            <a:extLst>
              <a:ext uri="{FF2B5EF4-FFF2-40B4-BE49-F238E27FC236}">
                <a16:creationId xmlns:a16="http://schemas.microsoft.com/office/drawing/2014/main" id="{387CA7AB-AFA1-95DE-BC65-33455E41A8B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119027" y="2927291"/>
            <a:ext cx="2732876" cy="858837"/>
          </a:xfrm>
          <a:prstGeom prst="rect">
            <a:avLst/>
          </a:prstGeom>
        </p:spPr>
        <p:txBody>
          <a:bodyPr anchor="ctr"/>
          <a:lstStyle>
            <a:lvl1pPr marL="342900" indent="-3429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3" name="Text Placeholder 16">
            <a:extLst>
              <a:ext uri="{FF2B5EF4-FFF2-40B4-BE49-F238E27FC236}">
                <a16:creationId xmlns:a16="http://schemas.microsoft.com/office/drawing/2014/main" id="{280EA7EE-5C92-3F23-267D-B4B1F059B8E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19026" y="3816605"/>
            <a:ext cx="2732877" cy="905847"/>
          </a:xfrm>
          <a:prstGeom prst="rect">
            <a:avLst/>
          </a:prstGeom>
        </p:spPr>
        <p:txBody>
          <a:bodyPr anchor="ctr"/>
          <a:lstStyle>
            <a:lvl1pPr marL="342900" indent="-3429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4" name="Text Placeholder 16">
            <a:extLst>
              <a:ext uri="{FF2B5EF4-FFF2-40B4-BE49-F238E27FC236}">
                <a16:creationId xmlns:a16="http://schemas.microsoft.com/office/drawing/2014/main" id="{58825F31-D2C7-2F27-BC4B-502CEB50422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19027" y="4723309"/>
            <a:ext cx="2732876" cy="890960"/>
          </a:xfrm>
          <a:prstGeom prst="rect">
            <a:avLst/>
          </a:prstGeom>
        </p:spPr>
        <p:txBody>
          <a:bodyPr anchor="ctr"/>
          <a:lstStyle>
            <a:lvl1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5" name="Text Placeholder 16">
            <a:extLst>
              <a:ext uri="{FF2B5EF4-FFF2-40B4-BE49-F238E27FC236}">
                <a16:creationId xmlns:a16="http://schemas.microsoft.com/office/drawing/2014/main" id="{E0E35DEF-F502-1062-F201-EC402095F8C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19026" y="5652864"/>
            <a:ext cx="2732877" cy="905849"/>
          </a:xfrm>
          <a:prstGeom prst="rect">
            <a:avLst/>
          </a:prstGeom>
        </p:spPr>
        <p:txBody>
          <a:bodyPr anchor="ctr"/>
          <a:lstStyle>
            <a:lvl1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6" name="Text Placeholder 16">
            <a:extLst>
              <a:ext uri="{FF2B5EF4-FFF2-40B4-BE49-F238E27FC236}">
                <a16:creationId xmlns:a16="http://schemas.microsoft.com/office/drawing/2014/main" id="{5A81A3CB-8E15-1165-E7B1-C4E19F2DE07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874928" y="2927291"/>
            <a:ext cx="2890642" cy="858837"/>
          </a:xfrm>
          <a:prstGeom prst="rect">
            <a:avLst/>
          </a:prstGeom>
        </p:spPr>
        <p:txBody>
          <a:bodyPr anchor="ctr"/>
          <a:lstStyle>
            <a:lvl1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7" name="Text Placeholder 16">
            <a:extLst>
              <a:ext uri="{FF2B5EF4-FFF2-40B4-BE49-F238E27FC236}">
                <a16:creationId xmlns:a16="http://schemas.microsoft.com/office/drawing/2014/main" id="{3C840359-5F37-BA36-88D5-C52B6E662C1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74928" y="3786129"/>
            <a:ext cx="2890642" cy="936324"/>
          </a:xfrm>
          <a:prstGeom prst="rect">
            <a:avLst/>
          </a:prstGeom>
        </p:spPr>
        <p:txBody>
          <a:bodyPr anchor="ctr"/>
          <a:lstStyle>
            <a:lvl1pPr marL="342900" indent="-3429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8" name="Text Placeholder 16">
            <a:extLst>
              <a:ext uri="{FF2B5EF4-FFF2-40B4-BE49-F238E27FC236}">
                <a16:creationId xmlns:a16="http://schemas.microsoft.com/office/drawing/2014/main" id="{8480DE39-3504-8F2D-027E-6D808BF1FE5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74927" y="4722453"/>
            <a:ext cx="2890643" cy="930412"/>
          </a:xfrm>
          <a:prstGeom prst="rect">
            <a:avLst/>
          </a:prstGeom>
        </p:spPr>
        <p:txBody>
          <a:bodyPr anchor="ctr"/>
          <a:lstStyle>
            <a:lvl1pPr marL="342900" indent="-3429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9" name="Text Placeholder 16">
            <a:extLst>
              <a:ext uri="{FF2B5EF4-FFF2-40B4-BE49-F238E27FC236}">
                <a16:creationId xmlns:a16="http://schemas.microsoft.com/office/drawing/2014/main" id="{CA627D75-9DE9-C129-32D1-F476B5646E9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874929" y="5656340"/>
            <a:ext cx="2890642" cy="902373"/>
          </a:xfrm>
          <a:prstGeom prst="rect">
            <a:avLst/>
          </a:prstGeom>
        </p:spPr>
        <p:txBody>
          <a:bodyPr anchor="ctr"/>
          <a:lstStyle>
            <a:lvl1pPr marL="342900" indent="-3429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0106539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5">
            <a:extLst>
              <a:ext uri="{FF2B5EF4-FFF2-40B4-BE49-F238E27FC236}">
                <a16:creationId xmlns:a16="http://schemas.microsoft.com/office/drawing/2014/main" id="{0CE22E52-78AA-30C6-5781-4605666E34A2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3414044"/>
              </p:ext>
            </p:extLst>
          </p:nvPr>
        </p:nvGraphicFramePr>
        <p:xfrm>
          <a:off x="281352" y="2418421"/>
          <a:ext cx="11484218" cy="426067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5742109">
                  <a:extLst>
                    <a:ext uri="{9D8B030D-6E8A-4147-A177-3AD203B41FA5}">
                      <a16:colId xmlns:a16="http://schemas.microsoft.com/office/drawing/2014/main" val="918077762"/>
                    </a:ext>
                  </a:extLst>
                </a:gridCol>
                <a:gridCol w="5742109">
                  <a:extLst>
                    <a:ext uri="{9D8B030D-6E8A-4147-A177-3AD203B41FA5}">
                      <a16:colId xmlns:a16="http://schemas.microsoft.com/office/drawing/2014/main" val="2411906185"/>
                    </a:ext>
                  </a:extLst>
                </a:gridCol>
              </a:tblGrid>
              <a:tr h="852135"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1849269"/>
                  </a:ext>
                </a:extLst>
              </a:tr>
              <a:tr h="8521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2699580"/>
                  </a:ext>
                </a:extLst>
              </a:tr>
              <a:tr h="8521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52519350"/>
                  </a:ext>
                </a:extLst>
              </a:tr>
              <a:tr h="8521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43831"/>
                  </a:ext>
                </a:extLst>
              </a:tr>
              <a:tr h="8521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8629568"/>
                  </a:ext>
                </a:extLst>
              </a:tr>
            </a:tbl>
          </a:graphicData>
        </a:graphic>
      </p:graphicFrame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D6D361-26F4-9561-A14F-A10EF02ACB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06752" y="2417763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entagon 3">
            <a:extLst>
              <a:ext uri="{FF2B5EF4-FFF2-40B4-BE49-F238E27FC236}">
                <a16:creationId xmlns:a16="http://schemas.microsoft.com/office/drawing/2014/main" id="{6E1A3FB0-832F-57ED-54EC-DCC2B6A4D7D8}"/>
              </a:ext>
            </a:extLst>
          </p:cNvPr>
          <p:cNvSpPr/>
          <p:nvPr/>
        </p:nvSpPr>
        <p:spPr>
          <a:xfrm rot="5400000">
            <a:off x="2565368" y="622549"/>
            <a:ext cx="1051021" cy="2315644"/>
          </a:xfrm>
          <a:prstGeom prst="homePlate">
            <a:avLst>
              <a:gd name="adj" fmla="val 29826"/>
            </a:avLst>
          </a:prstGeom>
          <a:solidFill>
            <a:srgbClr val="2B3653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entagon 6">
            <a:extLst>
              <a:ext uri="{FF2B5EF4-FFF2-40B4-BE49-F238E27FC236}">
                <a16:creationId xmlns:a16="http://schemas.microsoft.com/office/drawing/2014/main" id="{5719B99A-06CF-8BB1-F8A0-0BE8393323A2}"/>
              </a:ext>
            </a:extLst>
          </p:cNvPr>
          <p:cNvSpPr/>
          <p:nvPr/>
        </p:nvSpPr>
        <p:spPr>
          <a:xfrm rot="5400000">
            <a:off x="8575611" y="622551"/>
            <a:ext cx="1051024" cy="2315644"/>
          </a:xfrm>
          <a:prstGeom prst="homePlate">
            <a:avLst>
              <a:gd name="adj" fmla="val 32348"/>
            </a:avLst>
          </a:prstGeom>
          <a:solidFill>
            <a:srgbClr val="016BFF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6">
            <a:extLst>
              <a:ext uri="{FF2B5EF4-FFF2-40B4-BE49-F238E27FC236}">
                <a16:creationId xmlns:a16="http://schemas.microsoft.com/office/drawing/2014/main" id="{489B8F40-CE07-F06C-8A54-AC819244410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128852" y="1252223"/>
            <a:ext cx="1973247" cy="9970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Content Placeholder 26">
            <a:extLst>
              <a:ext uri="{FF2B5EF4-FFF2-40B4-BE49-F238E27FC236}">
                <a16:creationId xmlns:a16="http://schemas.microsoft.com/office/drawing/2014/main" id="{AA68B336-9B4B-0617-3F83-30198728FD8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154943" y="1252223"/>
            <a:ext cx="1924050" cy="9970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654B15FD-412A-2BE7-1C9F-75E7335CF20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06752" y="3267644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C84EEB34-41BC-D744-DBCB-A0764FE9BE7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06752" y="4117525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0BE46F4E-8A7A-96E1-4B2C-D5400FD6861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06752" y="4967406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7E7BAD62-8D99-74C2-9C4F-157C6D6BF80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06752" y="5817288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0AAF76CD-9F04-299E-F729-04ED017241F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39823" y="2417763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C7308000-C4A3-DCD3-FBAE-8BA3F86CC6F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039823" y="3267644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6">
            <a:extLst>
              <a:ext uri="{FF2B5EF4-FFF2-40B4-BE49-F238E27FC236}">
                <a16:creationId xmlns:a16="http://schemas.microsoft.com/office/drawing/2014/main" id="{86DD1603-8953-8E26-EB33-252333A7EB9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39823" y="4117525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6E46CB3C-DE0F-BEE4-5635-1B052A7C49B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39823" y="4967406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F7CF9DD9-C3BC-CAD0-6919-099631FC679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039823" y="5817288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261222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E76FF18B-2A33-A69A-0CC5-BE0196A1F1E8}"/>
              </a:ext>
            </a:extLst>
          </p:cNvPr>
          <p:cNvGrpSpPr/>
          <p:nvPr userDrawn="1"/>
        </p:nvGrpSpPr>
        <p:grpSpPr>
          <a:xfrm>
            <a:off x="635870" y="1364490"/>
            <a:ext cx="2433711" cy="5366515"/>
            <a:chOff x="1042078" y="1364492"/>
            <a:chExt cx="2433711" cy="5366515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61CAF18D-F159-66ED-0025-B76B2F7666A4}"/>
                </a:ext>
              </a:extLst>
            </p:cNvPr>
            <p:cNvSpPr/>
            <p:nvPr/>
          </p:nvSpPr>
          <p:spPr>
            <a:xfrm rot="5400000">
              <a:off x="-424324" y="2830894"/>
              <a:ext cx="5366515" cy="2433711"/>
            </a:xfrm>
            <a:prstGeom prst="hexagon">
              <a:avLst>
                <a:gd name="adj" fmla="val 30202"/>
                <a:gd name="vf" fmla="val 115470"/>
              </a:avLst>
            </a:prstGeom>
            <a:solidFill>
              <a:schemeClr val="bg1">
                <a:lumMod val="8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8EE28894-00FD-CB1D-B5CE-1A9917912DA7}"/>
                </a:ext>
              </a:extLst>
            </p:cNvPr>
            <p:cNvSpPr/>
            <p:nvPr/>
          </p:nvSpPr>
          <p:spPr>
            <a:xfrm rot="5400000">
              <a:off x="1244709" y="1808608"/>
              <a:ext cx="2028449" cy="1819870"/>
            </a:xfrm>
            <a:prstGeom prst="hexagon">
              <a:avLst>
                <a:gd name="adj" fmla="val 29774"/>
                <a:gd name="vf" fmla="val 115470"/>
              </a:avLst>
            </a:prstGeom>
            <a:solidFill>
              <a:srgbClr val="2B3653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11400000"/>
              </a:lightRig>
            </a:scene3d>
            <a:sp3d prstMaterial="metal">
              <a:bevelT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 pitchFamily="34" charset="0"/>
                <a:ea typeface="+mn-ea"/>
                <a:cs typeface="Arial" pitchFamily="34" charset="0"/>
                <a:sym typeface="Gill Sans MT" panose="020B0502020104020203" pitchFamily="34" charset="0"/>
              </a:endParaRPr>
            </a:p>
          </p:txBody>
        </p:sp>
      </p:grpSp>
      <p:sp>
        <p:nvSpPr>
          <p:cNvPr id="12" name="Hexagon 11">
            <a:extLst>
              <a:ext uri="{FF2B5EF4-FFF2-40B4-BE49-F238E27FC236}">
                <a16:creationId xmlns:a16="http://schemas.microsoft.com/office/drawing/2014/main" id="{502DD706-C20B-074F-87A7-EB62861E5BB6}"/>
              </a:ext>
            </a:extLst>
          </p:cNvPr>
          <p:cNvSpPr/>
          <p:nvPr/>
        </p:nvSpPr>
        <p:spPr>
          <a:xfrm rot="5400000">
            <a:off x="2026514" y="2830892"/>
            <a:ext cx="5366515" cy="2433711"/>
          </a:xfrm>
          <a:prstGeom prst="hexagon">
            <a:avLst>
              <a:gd name="adj" fmla="val 30202"/>
              <a:gd name="vf" fmla="val 115470"/>
            </a:avLst>
          </a:prstGeom>
          <a:solidFill>
            <a:schemeClr val="bg1">
              <a:lumMod val="8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85BCFAD7-3C54-5EEC-188F-737D191BA1E7}"/>
              </a:ext>
            </a:extLst>
          </p:cNvPr>
          <p:cNvSpPr/>
          <p:nvPr/>
        </p:nvSpPr>
        <p:spPr>
          <a:xfrm rot="5400000">
            <a:off x="3695547" y="1808606"/>
            <a:ext cx="2028449" cy="1819870"/>
          </a:xfrm>
          <a:prstGeom prst="hexagon">
            <a:avLst>
              <a:gd name="adj" fmla="val 29774"/>
              <a:gd name="vf" fmla="val 115470"/>
            </a:avLst>
          </a:prstGeom>
          <a:solidFill>
            <a:srgbClr val="0360A7"/>
          </a:solidFill>
          <a:ln w="381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>
              <a:rot lat="0" lon="0" rev="11400000"/>
            </a:lightRig>
          </a:scene3d>
          <a:sp3d prstMaterial="metal">
            <a:bevelT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 pitchFamily="34" charset="0"/>
              <a:ea typeface="+mn-ea"/>
              <a:cs typeface="Arial" pitchFamily="34" charset="0"/>
              <a:sym typeface="Gill Sans MT" panose="020B0502020104020203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CBF3DDC-22BC-8FBD-30D2-B58F589BC40D}"/>
              </a:ext>
            </a:extLst>
          </p:cNvPr>
          <p:cNvGrpSpPr/>
          <p:nvPr userDrawn="1"/>
        </p:nvGrpSpPr>
        <p:grpSpPr>
          <a:xfrm>
            <a:off x="6349962" y="1364490"/>
            <a:ext cx="2433711" cy="5366515"/>
            <a:chOff x="1042078" y="1364492"/>
            <a:chExt cx="2433711" cy="5366515"/>
          </a:xfrm>
        </p:grpSpPr>
        <p:sp>
          <p:nvSpPr>
            <p:cNvPr id="17" name="Hexagon 16">
              <a:extLst>
                <a:ext uri="{FF2B5EF4-FFF2-40B4-BE49-F238E27FC236}">
                  <a16:creationId xmlns:a16="http://schemas.microsoft.com/office/drawing/2014/main" id="{5006B12A-F5E3-3748-E8C9-D7D86E70CB86}"/>
                </a:ext>
              </a:extLst>
            </p:cNvPr>
            <p:cNvSpPr/>
            <p:nvPr/>
          </p:nvSpPr>
          <p:spPr>
            <a:xfrm rot="5400000">
              <a:off x="-424324" y="2830894"/>
              <a:ext cx="5366515" cy="2433711"/>
            </a:xfrm>
            <a:prstGeom prst="hexagon">
              <a:avLst>
                <a:gd name="adj" fmla="val 30202"/>
                <a:gd name="vf" fmla="val 115470"/>
              </a:avLst>
            </a:prstGeom>
            <a:solidFill>
              <a:schemeClr val="bg1">
                <a:lumMod val="8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Hexagon 17">
              <a:extLst>
                <a:ext uri="{FF2B5EF4-FFF2-40B4-BE49-F238E27FC236}">
                  <a16:creationId xmlns:a16="http://schemas.microsoft.com/office/drawing/2014/main" id="{7E416E1E-8DF5-C0DE-6512-83DA168D72FD}"/>
                </a:ext>
              </a:extLst>
            </p:cNvPr>
            <p:cNvSpPr/>
            <p:nvPr/>
          </p:nvSpPr>
          <p:spPr>
            <a:xfrm rot="5400000">
              <a:off x="1244709" y="1808608"/>
              <a:ext cx="2028449" cy="1819870"/>
            </a:xfrm>
            <a:prstGeom prst="hexagon">
              <a:avLst>
                <a:gd name="adj" fmla="val 29774"/>
                <a:gd name="vf" fmla="val 115470"/>
              </a:avLst>
            </a:prstGeom>
            <a:solidFill>
              <a:srgbClr val="009672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11400000"/>
              </a:lightRig>
            </a:scene3d>
            <a:sp3d prstMaterial="metal">
              <a:bevelT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 pitchFamily="34" charset="0"/>
                <a:ea typeface="+mn-ea"/>
                <a:cs typeface="Arial" pitchFamily="34" charset="0"/>
                <a:sym typeface="Gill Sans MT" panose="020B05020201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A6E16B5-D3DE-167F-A443-DBE6C9582440}"/>
              </a:ext>
            </a:extLst>
          </p:cNvPr>
          <p:cNvGrpSpPr/>
          <p:nvPr userDrawn="1"/>
        </p:nvGrpSpPr>
        <p:grpSpPr>
          <a:xfrm>
            <a:off x="9207009" y="1364490"/>
            <a:ext cx="2433711" cy="5366515"/>
            <a:chOff x="1042078" y="1364492"/>
            <a:chExt cx="2433711" cy="5366515"/>
          </a:xfrm>
        </p:grpSpPr>
        <p:sp>
          <p:nvSpPr>
            <p:cNvPr id="22" name="Hexagon 21">
              <a:extLst>
                <a:ext uri="{FF2B5EF4-FFF2-40B4-BE49-F238E27FC236}">
                  <a16:creationId xmlns:a16="http://schemas.microsoft.com/office/drawing/2014/main" id="{5F42D6D8-2460-39C0-7CCC-5D2EF5A64A2D}"/>
                </a:ext>
              </a:extLst>
            </p:cNvPr>
            <p:cNvSpPr/>
            <p:nvPr/>
          </p:nvSpPr>
          <p:spPr>
            <a:xfrm rot="5400000">
              <a:off x="-424324" y="2830894"/>
              <a:ext cx="5366515" cy="2433711"/>
            </a:xfrm>
            <a:prstGeom prst="hexagon">
              <a:avLst>
                <a:gd name="adj" fmla="val 30202"/>
                <a:gd name="vf" fmla="val 115470"/>
              </a:avLst>
            </a:prstGeom>
            <a:solidFill>
              <a:schemeClr val="bg1">
                <a:lumMod val="8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Hexagon 22">
              <a:extLst>
                <a:ext uri="{FF2B5EF4-FFF2-40B4-BE49-F238E27FC236}">
                  <a16:creationId xmlns:a16="http://schemas.microsoft.com/office/drawing/2014/main" id="{00DA7E40-3A65-3D37-9F0F-3F399DDC1FCF}"/>
                </a:ext>
              </a:extLst>
            </p:cNvPr>
            <p:cNvSpPr/>
            <p:nvPr/>
          </p:nvSpPr>
          <p:spPr>
            <a:xfrm rot="5400000">
              <a:off x="1244709" y="1808608"/>
              <a:ext cx="2028449" cy="1819870"/>
            </a:xfrm>
            <a:prstGeom prst="hexagon">
              <a:avLst>
                <a:gd name="adj" fmla="val 29774"/>
                <a:gd name="vf" fmla="val 115470"/>
              </a:avLst>
            </a:prstGeom>
            <a:solidFill>
              <a:srgbClr val="004201"/>
            </a:solidFill>
            <a:ln w="381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11400000"/>
              </a:lightRig>
            </a:scene3d>
            <a:sp3d prstMaterial="metal">
              <a:bevelT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 pitchFamily="34" charset="0"/>
                <a:ea typeface="+mn-ea"/>
                <a:cs typeface="Arial" pitchFamily="34" charset="0"/>
                <a:sym typeface="Gill Sans MT" panose="020B0502020104020203" pitchFamily="34" charset="0"/>
              </a:endParaRPr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56413D80-C5A8-4DD8-81B8-D8A2854FB2D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90700" y="2108939"/>
            <a:ext cx="1924050" cy="12192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Content Placeholder 26">
            <a:extLst>
              <a:ext uri="{FF2B5EF4-FFF2-40B4-BE49-F238E27FC236}">
                <a16:creationId xmlns:a16="http://schemas.microsoft.com/office/drawing/2014/main" id="{9B498A8E-6EF7-6977-7C23-258050BC0A8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0700" y="3877255"/>
            <a:ext cx="1924050" cy="4026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0">
                <a:solidFill>
                  <a:srgbClr val="016B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1"/>
              <a:t>Title</a:t>
            </a:r>
          </a:p>
        </p:txBody>
      </p:sp>
      <p:sp>
        <p:nvSpPr>
          <p:cNvPr id="29" name="Content Placeholder 26">
            <a:extLst>
              <a:ext uri="{FF2B5EF4-FFF2-40B4-BE49-F238E27FC236}">
                <a16:creationId xmlns:a16="http://schemas.microsoft.com/office/drawing/2014/main" id="{F8279224-03F0-3E97-A89C-8BAE1755C81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05573" y="4419195"/>
            <a:ext cx="1924050" cy="121920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0"/>
              <a:t>Text</a:t>
            </a:r>
            <a:endParaRPr lang="en-US" b="1"/>
          </a:p>
        </p:txBody>
      </p:sp>
      <p:sp>
        <p:nvSpPr>
          <p:cNvPr id="30" name="Content Placeholder 26">
            <a:extLst>
              <a:ext uri="{FF2B5EF4-FFF2-40B4-BE49-F238E27FC236}">
                <a16:creationId xmlns:a16="http://schemas.microsoft.com/office/drawing/2014/main" id="{9E06A74F-7889-4230-835E-C302CE898A2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749036" y="2108939"/>
            <a:ext cx="1924050" cy="12192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Content Placeholder 26">
            <a:extLst>
              <a:ext uri="{FF2B5EF4-FFF2-40B4-BE49-F238E27FC236}">
                <a16:creationId xmlns:a16="http://schemas.microsoft.com/office/drawing/2014/main" id="{73B34F87-1843-C959-837F-0422089E145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3749036" y="3877255"/>
            <a:ext cx="1924050" cy="4026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0">
                <a:solidFill>
                  <a:srgbClr val="016B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1"/>
              <a:t>Title</a:t>
            </a:r>
          </a:p>
        </p:txBody>
      </p:sp>
      <p:sp>
        <p:nvSpPr>
          <p:cNvPr id="32" name="Content Placeholder 26">
            <a:extLst>
              <a:ext uri="{FF2B5EF4-FFF2-40B4-BE49-F238E27FC236}">
                <a16:creationId xmlns:a16="http://schemas.microsoft.com/office/drawing/2014/main" id="{CAE26EC4-F2D7-3869-DD39-B020B804DA7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763909" y="4419195"/>
            <a:ext cx="1924050" cy="121920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0"/>
              <a:t>Text</a:t>
            </a:r>
            <a:endParaRPr lang="en-US" b="1"/>
          </a:p>
        </p:txBody>
      </p:sp>
      <p:sp>
        <p:nvSpPr>
          <p:cNvPr id="33" name="Content Placeholder 26">
            <a:extLst>
              <a:ext uri="{FF2B5EF4-FFF2-40B4-BE49-F238E27FC236}">
                <a16:creationId xmlns:a16="http://schemas.microsoft.com/office/drawing/2014/main" id="{A77691C6-2954-411C-E314-77AB23B5A11D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606082" y="2108939"/>
            <a:ext cx="1924050" cy="12192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4" name="Content Placeholder 26">
            <a:extLst>
              <a:ext uri="{FF2B5EF4-FFF2-40B4-BE49-F238E27FC236}">
                <a16:creationId xmlns:a16="http://schemas.microsoft.com/office/drawing/2014/main" id="{10DE88DE-9FD0-BA62-DA2A-B85A66B300EA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606082" y="3877255"/>
            <a:ext cx="1924050" cy="4026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0">
                <a:solidFill>
                  <a:srgbClr val="016B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1"/>
              <a:t>Title</a:t>
            </a:r>
          </a:p>
        </p:txBody>
      </p:sp>
      <p:sp>
        <p:nvSpPr>
          <p:cNvPr id="35" name="Content Placeholder 26">
            <a:extLst>
              <a:ext uri="{FF2B5EF4-FFF2-40B4-BE49-F238E27FC236}">
                <a16:creationId xmlns:a16="http://schemas.microsoft.com/office/drawing/2014/main" id="{7EB7BC02-634E-5F7F-3B96-B7937D16F7A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620955" y="4419195"/>
            <a:ext cx="1924050" cy="121920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0"/>
              <a:t>Text</a:t>
            </a:r>
            <a:endParaRPr lang="en-US" b="1"/>
          </a:p>
        </p:txBody>
      </p:sp>
      <p:sp>
        <p:nvSpPr>
          <p:cNvPr id="36" name="Content Placeholder 26">
            <a:extLst>
              <a:ext uri="{FF2B5EF4-FFF2-40B4-BE49-F238E27FC236}">
                <a16:creationId xmlns:a16="http://schemas.microsoft.com/office/drawing/2014/main" id="{A3B07B74-D4A2-CDFB-6F6D-B28BEA9E3082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9475829" y="2108939"/>
            <a:ext cx="1924050" cy="12192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Content Placeholder 26">
            <a:extLst>
              <a:ext uri="{FF2B5EF4-FFF2-40B4-BE49-F238E27FC236}">
                <a16:creationId xmlns:a16="http://schemas.microsoft.com/office/drawing/2014/main" id="{AEAA8079-00AE-F6A3-6102-601BB9B2EAF7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9475829" y="3877255"/>
            <a:ext cx="1924050" cy="4026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0">
                <a:solidFill>
                  <a:srgbClr val="016B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1"/>
              <a:t>Title</a:t>
            </a:r>
          </a:p>
        </p:txBody>
      </p:sp>
      <p:sp>
        <p:nvSpPr>
          <p:cNvPr id="38" name="Content Placeholder 26">
            <a:extLst>
              <a:ext uri="{FF2B5EF4-FFF2-40B4-BE49-F238E27FC236}">
                <a16:creationId xmlns:a16="http://schemas.microsoft.com/office/drawing/2014/main" id="{6FED74EB-02DD-CD45-97AD-85189994CD3B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490702" y="4419195"/>
            <a:ext cx="1924050" cy="121920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0"/>
              <a:t>Text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82761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Cl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CBF1B125-088B-4FFE-2AF3-BA3197BFC54D}"/>
              </a:ext>
            </a:extLst>
          </p:cNvPr>
          <p:cNvSpPr>
            <a:spLocks/>
          </p:cNvSpPr>
          <p:nvPr userDrawn="1"/>
        </p:nvSpPr>
        <p:spPr>
          <a:xfrm>
            <a:off x="8130135" y="4424111"/>
            <a:ext cx="703385" cy="70338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2401D9-67C2-721A-A599-1B109EE3FEF4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2D18FB0-5FBC-FDB6-E637-BCF97ABFDF8A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DEFCB8-50AF-D8BE-F88C-269B99E642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2B5AA8-DE6E-C047-8CAE-4547A55EEEE1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Hexagon 6">
            <a:extLst>
              <a:ext uri="{FF2B5EF4-FFF2-40B4-BE49-F238E27FC236}">
                <a16:creationId xmlns:a16="http://schemas.microsoft.com/office/drawing/2014/main" id="{5DAEE7FC-5945-FC2C-4893-26C31661D77D}"/>
              </a:ext>
            </a:extLst>
          </p:cNvPr>
          <p:cNvSpPr/>
          <p:nvPr userDrawn="1"/>
        </p:nvSpPr>
        <p:spPr>
          <a:xfrm>
            <a:off x="4613928" y="2597916"/>
            <a:ext cx="2964144" cy="2555297"/>
          </a:xfrm>
          <a:prstGeom prst="hexagon">
            <a:avLst/>
          </a:prstGeom>
          <a:solidFill>
            <a:srgbClr val="2B365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0159CF78-C544-F469-3052-6762DF082E2B}"/>
              </a:ext>
            </a:extLst>
          </p:cNvPr>
          <p:cNvSpPr/>
          <p:nvPr userDrawn="1"/>
        </p:nvSpPr>
        <p:spPr>
          <a:xfrm>
            <a:off x="2709539" y="1728414"/>
            <a:ext cx="2017244" cy="1739004"/>
          </a:xfrm>
          <a:prstGeom prst="hexagon">
            <a:avLst/>
          </a:prstGeom>
          <a:solidFill>
            <a:srgbClr val="016B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8E83B228-1204-0081-05DB-183FDF52FE57}"/>
              </a:ext>
            </a:extLst>
          </p:cNvPr>
          <p:cNvSpPr/>
          <p:nvPr userDrawn="1"/>
        </p:nvSpPr>
        <p:spPr>
          <a:xfrm>
            <a:off x="926813" y="3006062"/>
            <a:ext cx="2017244" cy="1739004"/>
          </a:xfrm>
          <a:prstGeom prst="hexagon">
            <a:avLst/>
          </a:prstGeom>
          <a:solidFill>
            <a:srgbClr val="89C5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F1D9F22B-2AD6-710F-C3DA-ACAB7FC09B6E}"/>
              </a:ext>
            </a:extLst>
          </p:cNvPr>
          <p:cNvSpPr/>
          <p:nvPr userDrawn="1"/>
        </p:nvSpPr>
        <p:spPr>
          <a:xfrm>
            <a:off x="2709539" y="4283713"/>
            <a:ext cx="2017244" cy="1739004"/>
          </a:xfrm>
          <a:prstGeom prst="hexagon">
            <a:avLst/>
          </a:prstGeom>
          <a:solidFill>
            <a:srgbClr val="C4E3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4428F0BA-ABFD-56E8-09B7-E4DFEA9CCBA2}"/>
              </a:ext>
            </a:extLst>
          </p:cNvPr>
          <p:cNvSpPr/>
          <p:nvPr userDrawn="1"/>
        </p:nvSpPr>
        <p:spPr>
          <a:xfrm flipH="1">
            <a:off x="9307884" y="3006062"/>
            <a:ext cx="2017244" cy="1739004"/>
          </a:xfrm>
          <a:prstGeom prst="hexagon">
            <a:avLst/>
          </a:prstGeom>
          <a:solidFill>
            <a:srgbClr val="61B25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A4035AD9-7526-F4FB-C509-A2B48DDD0139}"/>
              </a:ext>
            </a:extLst>
          </p:cNvPr>
          <p:cNvSpPr/>
          <p:nvPr userDrawn="1"/>
        </p:nvSpPr>
        <p:spPr>
          <a:xfrm flipH="1">
            <a:off x="7465217" y="1728414"/>
            <a:ext cx="2017244" cy="1739004"/>
          </a:xfrm>
          <a:prstGeom prst="hexagon">
            <a:avLst/>
          </a:prstGeom>
          <a:solidFill>
            <a:srgbClr val="005D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55B6450A-05F2-53C8-1DC8-3DF5068C7D72}"/>
              </a:ext>
            </a:extLst>
          </p:cNvPr>
          <p:cNvSpPr/>
          <p:nvPr userDrawn="1"/>
        </p:nvSpPr>
        <p:spPr>
          <a:xfrm flipH="1">
            <a:off x="7465217" y="4276551"/>
            <a:ext cx="2017244" cy="1739004"/>
          </a:xfrm>
          <a:prstGeom prst="hexagon">
            <a:avLst/>
          </a:prstGeom>
          <a:solidFill>
            <a:srgbClr val="9BF0B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4C0526-D7DE-22A8-D9C3-35D84966BAAA}"/>
              </a:ext>
            </a:extLst>
          </p:cNvPr>
          <p:cNvSpPr/>
          <p:nvPr/>
        </p:nvSpPr>
        <p:spPr>
          <a:xfrm>
            <a:off x="5507832" y="3051980"/>
            <a:ext cx="1244186" cy="1244186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37F459-AE9C-5E33-64C0-E18184EAAF82}"/>
              </a:ext>
            </a:extLst>
          </p:cNvPr>
          <p:cNvSpPr/>
          <p:nvPr/>
        </p:nvSpPr>
        <p:spPr>
          <a:xfrm>
            <a:off x="3355219" y="1981292"/>
            <a:ext cx="703385" cy="703385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CC279D-EFF1-DD02-DFCE-7878A077FDD5}"/>
              </a:ext>
            </a:extLst>
          </p:cNvPr>
          <p:cNvSpPr/>
          <p:nvPr/>
        </p:nvSpPr>
        <p:spPr>
          <a:xfrm>
            <a:off x="8130137" y="1981292"/>
            <a:ext cx="703385" cy="703385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048529-147C-AE21-EDA5-A341667511B2}"/>
              </a:ext>
            </a:extLst>
          </p:cNvPr>
          <p:cNvSpPr/>
          <p:nvPr/>
        </p:nvSpPr>
        <p:spPr>
          <a:xfrm>
            <a:off x="1593559" y="3284765"/>
            <a:ext cx="703385" cy="70338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E4BA0C1-D5CB-B362-84A0-D95F8A4DCE6C}"/>
              </a:ext>
            </a:extLst>
          </p:cNvPr>
          <p:cNvSpPr/>
          <p:nvPr/>
        </p:nvSpPr>
        <p:spPr>
          <a:xfrm>
            <a:off x="3376285" y="4449828"/>
            <a:ext cx="703385" cy="70338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33A3709-B345-8D34-07F6-1FB9FF212196}"/>
              </a:ext>
            </a:extLst>
          </p:cNvPr>
          <p:cNvSpPr/>
          <p:nvPr/>
        </p:nvSpPr>
        <p:spPr>
          <a:xfrm>
            <a:off x="9948822" y="3284765"/>
            <a:ext cx="703385" cy="70338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A5B48FB-BB19-4E3E-E148-C343FA6D2B9B}"/>
              </a:ext>
            </a:extLst>
          </p:cNvPr>
          <p:cNvCxnSpPr>
            <a:cxnSpLocks/>
          </p:cNvCxnSpPr>
          <p:nvPr userDrawn="1"/>
        </p:nvCxnSpPr>
        <p:spPr>
          <a:xfrm>
            <a:off x="4487594" y="3006062"/>
            <a:ext cx="450166" cy="278703"/>
          </a:xfrm>
          <a:prstGeom prst="line">
            <a:avLst/>
          </a:prstGeom>
          <a:ln w="25400">
            <a:solidFill>
              <a:srgbClr val="016BF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E13A80A-F5E6-35F0-61DC-FB9CDAFE8C3B}"/>
              </a:ext>
            </a:extLst>
          </p:cNvPr>
          <p:cNvCxnSpPr>
            <a:cxnSpLocks/>
            <a:endCxn id="7" idx="3"/>
          </p:cNvCxnSpPr>
          <p:nvPr userDrawn="1"/>
        </p:nvCxnSpPr>
        <p:spPr>
          <a:xfrm>
            <a:off x="2935088" y="3857384"/>
            <a:ext cx="1678840" cy="18181"/>
          </a:xfrm>
          <a:prstGeom prst="line">
            <a:avLst/>
          </a:prstGeom>
          <a:ln w="25400">
            <a:solidFill>
              <a:srgbClr val="89C5F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BDFC8C0-BF29-9E33-766B-05EEEBCE8A87}"/>
              </a:ext>
            </a:extLst>
          </p:cNvPr>
          <p:cNvCxnSpPr>
            <a:cxnSpLocks/>
          </p:cNvCxnSpPr>
          <p:nvPr userDrawn="1"/>
        </p:nvCxnSpPr>
        <p:spPr>
          <a:xfrm flipV="1">
            <a:off x="4487594" y="4468067"/>
            <a:ext cx="450166" cy="233557"/>
          </a:xfrm>
          <a:prstGeom prst="line">
            <a:avLst/>
          </a:prstGeom>
          <a:ln w="25400">
            <a:solidFill>
              <a:srgbClr val="C4E3F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A703048-53DC-7B2A-F5D8-47EE585FBC6A}"/>
              </a:ext>
            </a:extLst>
          </p:cNvPr>
          <p:cNvCxnSpPr>
            <a:cxnSpLocks/>
          </p:cNvCxnSpPr>
          <p:nvPr userDrawn="1"/>
        </p:nvCxnSpPr>
        <p:spPr>
          <a:xfrm flipV="1">
            <a:off x="7254240" y="3051980"/>
            <a:ext cx="421954" cy="232785"/>
          </a:xfrm>
          <a:prstGeom prst="line">
            <a:avLst/>
          </a:prstGeom>
          <a:ln w="25400">
            <a:solidFill>
              <a:srgbClr val="005D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AB56171A-8DF8-B641-B967-C4BC4F0008A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351090" y="1981200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84F6210-8F2A-A45A-FD4F-A4F679C662CB}"/>
              </a:ext>
            </a:extLst>
          </p:cNvPr>
          <p:cNvCxnSpPr>
            <a:cxnSpLocks/>
            <a:endCxn id="11" idx="0"/>
          </p:cNvCxnSpPr>
          <p:nvPr userDrawn="1"/>
        </p:nvCxnSpPr>
        <p:spPr>
          <a:xfrm>
            <a:off x="7597061" y="3867146"/>
            <a:ext cx="1710823" cy="8418"/>
          </a:xfrm>
          <a:prstGeom prst="line">
            <a:avLst/>
          </a:prstGeom>
          <a:ln w="25400">
            <a:solidFill>
              <a:srgbClr val="61B25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FD5F5F0-998D-BF22-45FB-BA27C088DB43}"/>
              </a:ext>
            </a:extLst>
          </p:cNvPr>
          <p:cNvCxnSpPr>
            <a:cxnSpLocks/>
          </p:cNvCxnSpPr>
          <p:nvPr userDrawn="1"/>
        </p:nvCxnSpPr>
        <p:spPr>
          <a:xfrm>
            <a:off x="7294279" y="4468067"/>
            <a:ext cx="410127" cy="233557"/>
          </a:xfrm>
          <a:prstGeom prst="line">
            <a:avLst/>
          </a:prstGeom>
          <a:ln w="25400">
            <a:solidFill>
              <a:srgbClr val="9BF0B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ontent Placeholder 50">
            <a:extLst>
              <a:ext uri="{FF2B5EF4-FFF2-40B4-BE49-F238E27FC236}">
                <a16:creationId xmlns:a16="http://schemas.microsoft.com/office/drawing/2014/main" id="{423770B2-37B5-519B-B2DC-C7F2C847AE2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30135" y="1981200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3" name="Content Placeholder 50">
            <a:extLst>
              <a:ext uri="{FF2B5EF4-FFF2-40B4-BE49-F238E27FC236}">
                <a16:creationId xmlns:a16="http://schemas.microsoft.com/office/drawing/2014/main" id="{45A56768-48B5-36E5-2E06-9622564E429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603053" y="3261401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4" name="Content Placeholder 50">
            <a:extLst>
              <a:ext uri="{FF2B5EF4-FFF2-40B4-BE49-F238E27FC236}">
                <a16:creationId xmlns:a16="http://schemas.microsoft.com/office/drawing/2014/main" id="{38157C3F-EFBF-B6C9-0431-7C7002BA452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400904" y="4440014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5" name="Content Placeholder 50">
            <a:extLst>
              <a:ext uri="{FF2B5EF4-FFF2-40B4-BE49-F238E27FC236}">
                <a16:creationId xmlns:a16="http://schemas.microsoft.com/office/drawing/2014/main" id="{2237C176-8882-A76D-CFCE-FC97A0386E6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22146" y="4424233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6" name="Content Placeholder 50">
            <a:extLst>
              <a:ext uri="{FF2B5EF4-FFF2-40B4-BE49-F238E27FC236}">
                <a16:creationId xmlns:a16="http://schemas.microsoft.com/office/drawing/2014/main" id="{A2987390-D1A5-882A-10B6-E0667A4F65A1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9933590" y="3261400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7" name="Content Placeholder 50">
            <a:extLst>
              <a:ext uri="{FF2B5EF4-FFF2-40B4-BE49-F238E27FC236}">
                <a16:creationId xmlns:a16="http://schemas.microsoft.com/office/drawing/2014/main" id="{8CF0E659-F7B9-6071-3188-4323FD86DD3B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507832" y="3051980"/>
            <a:ext cx="1259418" cy="124418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4B83D0F9-4068-FA32-E909-64CD8391A1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081785" y="2960469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0" name="Text Placeholder 58">
            <a:extLst>
              <a:ext uri="{FF2B5EF4-FFF2-40B4-BE49-F238E27FC236}">
                <a16:creationId xmlns:a16="http://schemas.microsoft.com/office/drawing/2014/main" id="{53C364A0-16FD-231F-463E-928D330BC76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35981" y="2967038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1" name="Text Placeholder 58">
            <a:extLst>
              <a:ext uri="{FF2B5EF4-FFF2-40B4-BE49-F238E27FC236}">
                <a16:creationId xmlns:a16="http://schemas.microsoft.com/office/drawing/2014/main" id="{016DF992-6C25-A3F6-F79B-64C047B36B1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14544" y="4215860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2" name="Text Placeholder 58">
            <a:extLst>
              <a:ext uri="{FF2B5EF4-FFF2-40B4-BE49-F238E27FC236}">
                <a16:creationId xmlns:a16="http://schemas.microsoft.com/office/drawing/2014/main" id="{B9C1E7E3-CFEE-0BAE-549D-86B49D66786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098772" y="5486117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3" name="Text Placeholder 58">
            <a:extLst>
              <a:ext uri="{FF2B5EF4-FFF2-40B4-BE49-F238E27FC236}">
                <a16:creationId xmlns:a16="http://schemas.microsoft.com/office/drawing/2014/main" id="{B760A872-BB76-41E7-92AD-5666A5CC0EC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38061" y="5476177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4" name="Text Placeholder 58">
            <a:extLst>
              <a:ext uri="{FF2B5EF4-FFF2-40B4-BE49-F238E27FC236}">
                <a16:creationId xmlns:a16="http://schemas.microsoft.com/office/drawing/2014/main" id="{B81AD57B-51C3-A1E3-5800-045ED33BBA9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692618" y="4215860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6" name="Text Placeholder 58">
            <a:extLst>
              <a:ext uri="{FF2B5EF4-FFF2-40B4-BE49-F238E27FC236}">
                <a16:creationId xmlns:a16="http://schemas.microsoft.com/office/drawing/2014/main" id="{4F63E9A4-EBC4-E458-D5CC-4D38D879F94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530388" y="4516680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786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0280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001952"/>
              </a:gs>
              <a:gs pos="100000">
                <a:srgbClr val="003E97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6265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cks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001952"/>
              </a:gs>
              <a:gs pos="100000">
                <a:srgbClr val="003E97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black and white background with triangles&#10;&#10;Description automatically generated">
            <a:extLst>
              <a:ext uri="{FF2B5EF4-FFF2-40B4-BE49-F238E27FC236}">
                <a16:creationId xmlns:a16="http://schemas.microsoft.com/office/drawing/2014/main" id="{2F04FEF4-E996-1859-4CDD-F752367C73C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000"/>
                    </a14:imgEffect>
                    <a14:imgEffect>
                      <a14:colorTemperature colorTemp="2309"/>
                    </a14:imgEffect>
                    <a14:imgEffect>
                      <a14:saturation sat="325000"/>
                    </a14:imgEffect>
                    <a14:imgEffect>
                      <a14:brightnessContrast bright="-11000" contras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55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88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 Placeholder 106">
            <a:extLst>
              <a:ext uri="{FF2B5EF4-FFF2-40B4-BE49-F238E27FC236}">
                <a16:creationId xmlns:a16="http://schemas.microsoft.com/office/drawing/2014/main" id="{C9E5D783-1C5E-4045-49DD-BECDD50DD4D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4475" y="4926013"/>
            <a:ext cx="1917700" cy="8921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 here</a:t>
            </a:r>
          </a:p>
        </p:txBody>
      </p:sp>
      <p:sp>
        <p:nvSpPr>
          <p:cNvPr id="103" name="Text Placeholder 102">
            <a:extLst>
              <a:ext uri="{FF2B5EF4-FFF2-40B4-BE49-F238E27FC236}">
                <a16:creationId xmlns:a16="http://schemas.microsoft.com/office/drawing/2014/main" id="{362A9222-6E0C-E9D4-D344-5EE75622BD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5038" y="4504706"/>
            <a:ext cx="1462088" cy="358775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buNone/>
              <a:defRPr lang="en-US" sz="1800" b="1" kern="1200" dirty="0">
                <a:solidFill>
                  <a:srgbClr val="016BFF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Time – Time </a:t>
            </a:r>
          </a:p>
        </p:txBody>
      </p:sp>
      <p:sp>
        <p:nvSpPr>
          <p:cNvPr id="99" name="Text Placeholder 98">
            <a:extLst>
              <a:ext uri="{FF2B5EF4-FFF2-40B4-BE49-F238E27FC236}">
                <a16:creationId xmlns:a16="http://schemas.microsoft.com/office/drawing/2014/main" id="{5021E921-B35B-49B7-32DD-2B78B86FD8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775" y="4002088"/>
            <a:ext cx="1462088" cy="4619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F02491A-1841-EB0E-84F1-9D0894D14C09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5362339A-1CE6-83A6-B22D-784D326864A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Agenda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7DA65962-9DD9-BA68-3265-3170F68701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E56AA11-180D-F4CE-60FC-601C09DC36CC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2BF250D4-260E-D3E2-60DA-62CFF0C84FAA}"/>
              </a:ext>
            </a:extLst>
          </p:cNvPr>
          <p:cNvGrpSpPr/>
          <p:nvPr/>
        </p:nvGrpSpPr>
        <p:grpSpPr>
          <a:xfrm>
            <a:off x="636336" y="1627794"/>
            <a:ext cx="1187169" cy="2055073"/>
            <a:chOff x="9234743" y="1670545"/>
            <a:chExt cx="1499065" cy="2594986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D6EF8BF-E110-E80B-0AAA-70A4477FBAB8}"/>
                </a:ext>
              </a:extLst>
            </p:cNvPr>
            <p:cNvCxnSpPr>
              <a:stCxn id="60" idx="4"/>
            </p:cNvCxnSpPr>
            <p:nvPr/>
          </p:nvCxnSpPr>
          <p:spPr>
            <a:xfrm flipH="1">
              <a:off x="9967504" y="3169609"/>
              <a:ext cx="16770" cy="1036739"/>
            </a:xfrm>
            <a:prstGeom prst="line">
              <a:avLst/>
            </a:prstGeom>
            <a:ln w="28575" cmpd="sng">
              <a:solidFill>
                <a:srgbClr val="016B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5D0D5F3-5E50-CF1A-2125-E65EB289C344}"/>
                </a:ext>
              </a:extLst>
            </p:cNvPr>
            <p:cNvSpPr/>
            <p:nvPr/>
          </p:nvSpPr>
          <p:spPr>
            <a:xfrm>
              <a:off x="9234743" y="1670545"/>
              <a:ext cx="1499065" cy="149906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16B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4000" b="1">
                <a:solidFill>
                  <a:srgbClr val="016BFF"/>
                </a:solidFill>
                <a:latin typeface="Abadi" panose="020B0604020104020204" pitchFamily="34" charset="0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D39F337-0FAF-CE34-22BB-55C35C0E335D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E985926-D0C4-417E-EAC7-62DDBEDB36AE}"/>
              </a:ext>
            </a:extLst>
          </p:cNvPr>
          <p:cNvGrpSpPr/>
          <p:nvPr/>
        </p:nvGrpSpPr>
        <p:grpSpPr>
          <a:xfrm>
            <a:off x="3076492" y="1627794"/>
            <a:ext cx="1187169" cy="2055073"/>
            <a:chOff x="9234741" y="1670545"/>
            <a:chExt cx="1499065" cy="2594986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F6159DA7-A024-8A63-728F-40FDDB75C41F}"/>
                </a:ext>
              </a:extLst>
            </p:cNvPr>
            <p:cNvCxnSpPr>
              <a:stCxn id="69" idx="4"/>
            </p:cNvCxnSpPr>
            <p:nvPr/>
          </p:nvCxnSpPr>
          <p:spPr>
            <a:xfrm flipH="1">
              <a:off x="9967504" y="3169610"/>
              <a:ext cx="16770" cy="1036739"/>
            </a:xfrm>
            <a:prstGeom prst="line">
              <a:avLst/>
            </a:prstGeom>
            <a:ln w="28575" cmpd="sng">
              <a:solidFill>
                <a:srgbClr val="016B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43BD2F0-1456-2D7B-C9BD-AF673F265562}"/>
                </a:ext>
              </a:extLst>
            </p:cNvPr>
            <p:cNvSpPr/>
            <p:nvPr/>
          </p:nvSpPr>
          <p:spPr>
            <a:xfrm>
              <a:off x="9234741" y="1670545"/>
              <a:ext cx="1499065" cy="149906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16B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000" b="1" i="0" u="none" strike="noStrike" kern="1200" cap="none" spc="0" normalizeH="0" baseline="0" noProof="0">
                <a:ln>
                  <a:noFill/>
                </a:ln>
                <a:solidFill>
                  <a:srgbClr val="016BFF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84E9EEC-756B-4EF3-CCA9-E205BD488FDB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F0479A1-D974-6B2B-7125-9E50AA44EFDD}"/>
              </a:ext>
            </a:extLst>
          </p:cNvPr>
          <p:cNvGrpSpPr/>
          <p:nvPr/>
        </p:nvGrpSpPr>
        <p:grpSpPr>
          <a:xfrm>
            <a:off x="5516649" y="1627794"/>
            <a:ext cx="1187169" cy="2055073"/>
            <a:chOff x="9234741" y="1670545"/>
            <a:chExt cx="1499065" cy="2594986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5AE7F1F-8C1F-6618-7F72-88CA0EF77646}"/>
                </a:ext>
              </a:extLst>
            </p:cNvPr>
            <p:cNvCxnSpPr>
              <a:stCxn id="78" idx="4"/>
            </p:cNvCxnSpPr>
            <p:nvPr/>
          </p:nvCxnSpPr>
          <p:spPr>
            <a:xfrm flipH="1">
              <a:off x="9967504" y="3169610"/>
              <a:ext cx="16770" cy="1036739"/>
            </a:xfrm>
            <a:prstGeom prst="line">
              <a:avLst/>
            </a:prstGeom>
            <a:ln w="28575" cmpd="sng">
              <a:solidFill>
                <a:srgbClr val="016B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BC2D3FE3-F143-D428-BD2F-FC5E54BA8FD2}"/>
                </a:ext>
              </a:extLst>
            </p:cNvPr>
            <p:cNvSpPr/>
            <p:nvPr/>
          </p:nvSpPr>
          <p:spPr>
            <a:xfrm>
              <a:off x="9234741" y="1670545"/>
              <a:ext cx="1499065" cy="149906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16B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000" b="1" i="0" u="none" strike="noStrike" kern="1200" cap="none" spc="0" normalizeH="0" baseline="0" noProof="0">
                <a:ln>
                  <a:noFill/>
                </a:ln>
                <a:solidFill>
                  <a:srgbClr val="016BFF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3AD9D52-FB04-3CCC-C0F6-FE2966A891D8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5C75EA6F-8666-9074-5C26-45EFFC29DC5B}"/>
              </a:ext>
            </a:extLst>
          </p:cNvPr>
          <p:cNvGrpSpPr/>
          <p:nvPr/>
        </p:nvGrpSpPr>
        <p:grpSpPr>
          <a:xfrm>
            <a:off x="7970874" y="1627794"/>
            <a:ext cx="1187169" cy="2055073"/>
            <a:chOff x="9234741" y="1670545"/>
            <a:chExt cx="1499065" cy="2594986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A6079C6-B152-581E-F8CD-7C8183E8FFED}"/>
                </a:ext>
              </a:extLst>
            </p:cNvPr>
            <p:cNvCxnSpPr>
              <a:stCxn id="87" idx="4"/>
            </p:cNvCxnSpPr>
            <p:nvPr/>
          </p:nvCxnSpPr>
          <p:spPr>
            <a:xfrm flipH="1">
              <a:off x="9967504" y="3169610"/>
              <a:ext cx="16770" cy="1036739"/>
            </a:xfrm>
            <a:prstGeom prst="line">
              <a:avLst/>
            </a:prstGeom>
            <a:ln w="28575" cmpd="sng">
              <a:solidFill>
                <a:srgbClr val="016B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0ED23CE-B180-D975-819E-F0588BCE424F}"/>
                </a:ext>
              </a:extLst>
            </p:cNvPr>
            <p:cNvSpPr/>
            <p:nvPr/>
          </p:nvSpPr>
          <p:spPr>
            <a:xfrm>
              <a:off x="9234741" y="1670545"/>
              <a:ext cx="1499065" cy="149906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16B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000" b="1" i="0" u="none" strike="noStrike" kern="1200" cap="none" spc="0" normalizeH="0" baseline="0" noProof="0">
                <a:ln>
                  <a:noFill/>
                </a:ln>
                <a:solidFill>
                  <a:srgbClr val="016BFF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4F49E65F-C6D3-7C6E-7996-F995921CEBAA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CB1B2C45-0E1C-C8FC-FA69-919B36DE3EFB}"/>
              </a:ext>
            </a:extLst>
          </p:cNvPr>
          <p:cNvGrpSpPr/>
          <p:nvPr/>
        </p:nvGrpSpPr>
        <p:grpSpPr>
          <a:xfrm>
            <a:off x="10411029" y="1627794"/>
            <a:ext cx="1187169" cy="2055073"/>
            <a:chOff x="9234741" y="1670545"/>
            <a:chExt cx="1499065" cy="2594986"/>
          </a:xfrm>
        </p:grpSpPr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977CA65-A631-C656-F8BF-1171129682F0}"/>
                </a:ext>
              </a:extLst>
            </p:cNvPr>
            <p:cNvCxnSpPr>
              <a:stCxn id="96" idx="4"/>
            </p:cNvCxnSpPr>
            <p:nvPr/>
          </p:nvCxnSpPr>
          <p:spPr>
            <a:xfrm flipH="1">
              <a:off x="9967504" y="3169610"/>
              <a:ext cx="16770" cy="1036739"/>
            </a:xfrm>
            <a:prstGeom prst="line">
              <a:avLst/>
            </a:prstGeom>
            <a:ln w="28575" cmpd="sng">
              <a:solidFill>
                <a:srgbClr val="016B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ECD8E522-20B0-D39B-11E2-5F4E302B05BE}"/>
                </a:ext>
              </a:extLst>
            </p:cNvPr>
            <p:cNvSpPr/>
            <p:nvPr/>
          </p:nvSpPr>
          <p:spPr>
            <a:xfrm>
              <a:off x="9234741" y="1670545"/>
              <a:ext cx="1499065" cy="149906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16B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000" b="1" i="0" u="none" strike="noStrike" kern="1200" cap="none" spc="0" normalizeH="0" baseline="0" noProof="0">
                <a:ln>
                  <a:noFill/>
                </a:ln>
                <a:solidFill>
                  <a:srgbClr val="016BFF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FE1D004-C473-E8DB-5447-04D00C031389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8" name="Text Placeholder 106">
            <a:extLst>
              <a:ext uri="{FF2B5EF4-FFF2-40B4-BE49-F238E27FC236}">
                <a16:creationId xmlns:a16="http://schemas.microsoft.com/office/drawing/2014/main" id="{6F66F2D5-A34D-2525-3A34-09116A25866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30969" y="4925760"/>
            <a:ext cx="1917700" cy="8921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 here</a:t>
            </a:r>
          </a:p>
        </p:txBody>
      </p:sp>
      <p:sp>
        <p:nvSpPr>
          <p:cNvPr id="109" name="Text Placeholder 102">
            <a:extLst>
              <a:ext uri="{FF2B5EF4-FFF2-40B4-BE49-F238E27FC236}">
                <a16:creationId xmlns:a16="http://schemas.microsoft.com/office/drawing/2014/main" id="{FE41C599-B392-00EF-B0E8-6077C995322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71532" y="4504454"/>
            <a:ext cx="1461037" cy="32867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buNone/>
              <a:defRPr lang="en-US" sz="1800" b="1" kern="1200" dirty="0">
                <a:solidFill>
                  <a:srgbClr val="016BFF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Time – Time </a:t>
            </a:r>
          </a:p>
        </p:txBody>
      </p:sp>
      <p:sp>
        <p:nvSpPr>
          <p:cNvPr id="110" name="Text Placeholder 98">
            <a:extLst>
              <a:ext uri="{FF2B5EF4-FFF2-40B4-BE49-F238E27FC236}">
                <a16:creationId xmlns:a16="http://schemas.microsoft.com/office/drawing/2014/main" id="{D30F3368-F352-0CB9-D087-9FA2C540FF5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72269" y="4001835"/>
            <a:ext cx="1462088" cy="4619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1" name="Text Placeholder 106">
            <a:extLst>
              <a:ext uri="{FF2B5EF4-FFF2-40B4-BE49-F238E27FC236}">
                <a16:creationId xmlns:a16="http://schemas.microsoft.com/office/drawing/2014/main" id="{747119F3-6792-C256-BBDC-05858318C81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8089" y="4923316"/>
            <a:ext cx="1917700" cy="8921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 here</a:t>
            </a:r>
          </a:p>
        </p:txBody>
      </p:sp>
      <p:sp>
        <p:nvSpPr>
          <p:cNvPr id="112" name="Text Placeholder 102">
            <a:extLst>
              <a:ext uri="{FF2B5EF4-FFF2-40B4-BE49-F238E27FC236}">
                <a16:creationId xmlns:a16="http://schemas.microsoft.com/office/drawing/2014/main" id="{E35E8AA5-4258-E3B5-0EFB-9FDCF45264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08652" y="4502009"/>
            <a:ext cx="1462088" cy="358775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buNone/>
              <a:defRPr lang="en-US" sz="1800" b="1" kern="1200" dirty="0">
                <a:solidFill>
                  <a:srgbClr val="016BFF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Time – Time </a:t>
            </a:r>
          </a:p>
        </p:txBody>
      </p:sp>
      <p:sp>
        <p:nvSpPr>
          <p:cNvPr id="113" name="Text Placeholder 98">
            <a:extLst>
              <a:ext uri="{FF2B5EF4-FFF2-40B4-BE49-F238E27FC236}">
                <a16:creationId xmlns:a16="http://schemas.microsoft.com/office/drawing/2014/main" id="{649B0876-C5CF-D660-8B8D-94871567BCD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09389" y="3999391"/>
            <a:ext cx="1462088" cy="4619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4" name="Text Placeholder 106">
            <a:extLst>
              <a:ext uri="{FF2B5EF4-FFF2-40B4-BE49-F238E27FC236}">
                <a16:creationId xmlns:a16="http://schemas.microsoft.com/office/drawing/2014/main" id="{4B91D703-9510-581A-0574-4266243CD58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04472" y="4923316"/>
            <a:ext cx="1917700" cy="8921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 here</a:t>
            </a:r>
          </a:p>
        </p:txBody>
      </p:sp>
      <p:sp>
        <p:nvSpPr>
          <p:cNvPr id="115" name="Text Placeholder 102">
            <a:extLst>
              <a:ext uri="{FF2B5EF4-FFF2-40B4-BE49-F238E27FC236}">
                <a16:creationId xmlns:a16="http://schemas.microsoft.com/office/drawing/2014/main" id="{2A29E534-755F-D92D-8CC8-DE0D9DCC1FD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45035" y="4502009"/>
            <a:ext cx="1462088" cy="358775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buNone/>
              <a:defRPr lang="en-US" sz="1800" b="1" kern="1200" dirty="0">
                <a:solidFill>
                  <a:srgbClr val="016BFF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Time – Time </a:t>
            </a:r>
          </a:p>
        </p:txBody>
      </p:sp>
      <p:sp>
        <p:nvSpPr>
          <p:cNvPr id="116" name="Text Placeholder 98">
            <a:extLst>
              <a:ext uri="{FF2B5EF4-FFF2-40B4-BE49-F238E27FC236}">
                <a16:creationId xmlns:a16="http://schemas.microsoft.com/office/drawing/2014/main" id="{623CD336-5516-B66C-E73E-988FD9E5DD0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45772" y="3999391"/>
            <a:ext cx="1462088" cy="4619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0" name="Text Placeholder 106">
            <a:extLst>
              <a:ext uri="{FF2B5EF4-FFF2-40B4-BE49-F238E27FC236}">
                <a16:creationId xmlns:a16="http://schemas.microsoft.com/office/drawing/2014/main" id="{300DEA6B-051F-1E8D-C3A3-A46B88BF4B2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040118" y="4963972"/>
            <a:ext cx="1917700" cy="8921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 here</a:t>
            </a:r>
          </a:p>
        </p:txBody>
      </p:sp>
      <p:sp>
        <p:nvSpPr>
          <p:cNvPr id="121" name="Text Placeholder 102">
            <a:extLst>
              <a:ext uri="{FF2B5EF4-FFF2-40B4-BE49-F238E27FC236}">
                <a16:creationId xmlns:a16="http://schemas.microsoft.com/office/drawing/2014/main" id="{45C4EB9B-0F50-2A33-B8FD-A0A00A8A2B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280681" y="4542665"/>
            <a:ext cx="1462088" cy="358775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buNone/>
              <a:defRPr lang="en-US" sz="1800" b="1" kern="1200" dirty="0">
                <a:solidFill>
                  <a:srgbClr val="016BFF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Time – Time </a:t>
            </a:r>
          </a:p>
        </p:txBody>
      </p:sp>
      <p:sp>
        <p:nvSpPr>
          <p:cNvPr id="122" name="Text Placeholder 98">
            <a:extLst>
              <a:ext uri="{FF2B5EF4-FFF2-40B4-BE49-F238E27FC236}">
                <a16:creationId xmlns:a16="http://schemas.microsoft.com/office/drawing/2014/main" id="{5E757073-9D41-825A-AF91-C4E8F442BE2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81418" y="4040047"/>
            <a:ext cx="1462088" cy="4619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A0791C6-DCF8-56B9-9FDF-66E7543F1093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631455" y="1612276"/>
            <a:ext cx="1206500" cy="1206500"/>
          </a:xfrm>
          <a:prstGeom prst="rect">
            <a:avLst/>
          </a:prstGeom>
        </p:spPr>
        <p:txBody>
          <a:bodyPr/>
          <a:lstStyle>
            <a:lvl2pPr marL="457200" indent="0" algn="l">
              <a:buNone/>
              <a:defRPr sz="1600"/>
            </a:lvl2pPr>
          </a:lstStyle>
          <a:p>
            <a:pPr lvl="1"/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7DE86F7E-1BAD-4F14-339B-300703FF24B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3066731" y="1612276"/>
            <a:ext cx="1206500" cy="1206500"/>
          </a:xfrm>
          <a:prstGeom prst="rect">
            <a:avLst/>
          </a:prstGeom>
        </p:spPr>
        <p:txBody>
          <a:bodyPr/>
          <a:lstStyle>
            <a:lvl2pPr marL="457200" indent="0" algn="l">
              <a:buNone/>
              <a:defRPr sz="1600"/>
            </a:lvl2pPr>
          </a:lstStyle>
          <a:p>
            <a:pPr lvl="1"/>
            <a:endParaRPr 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AAB4E7ED-9324-B434-0B47-57FC47FC0DAE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5493605" y="1612276"/>
            <a:ext cx="1206500" cy="1206500"/>
          </a:xfrm>
          <a:prstGeom prst="rect">
            <a:avLst/>
          </a:prstGeom>
        </p:spPr>
        <p:txBody>
          <a:bodyPr/>
          <a:lstStyle>
            <a:lvl2pPr marL="457200" indent="0" algn="l">
              <a:buNone/>
              <a:defRPr sz="1600"/>
            </a:lvl2pPr>
          </a:lstStyle>
          <a:p>
            <a:pPr lvl="1"/>
            <a:endParaRPr lang="en-US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40873645-F320-A0E9-38EE-131D9DF77E18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7949111" y="1612276"/>
            <a:ext cx="1206500" cy="1206500"/>
          </a:xfrm>
          <a:prstGeom prst="rect">
            <a:avLst/>
          </a:prstGeom>
        </p:spPr>
        <p:txBody>
          <a:bodyPr/>
          <a:lstStyle>
            <a:lvl2pPr marL="457200" indent="0" algn="l">
              <a:buNone/>
              <a:defRPr sz="1600"/>
            </a:lvl2pPr>
          </a:lstStyle>
          <a:p>
            <a:pPr lvl="1"/>
            <a:endParaRPr 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8569A1E0-5F36-B54B-A072-4AEA429A0A90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10401363" y="1612276"/>
            <a:ext cx="1206500" cy="1206500"/>
          </a:xfrm>
          <a:prstGeom prst="rect">
            <a:avLst/>
          </a:prstGeom>
        </p:spPr>
        <p:txBody>
          <a:bodyPr/>
          <a:lstStyle>
            <a:lvl2pPr marL="457200" indent="0" algn="l">
              <a:buNone/>
              <a:defRPr sz="1600"/>
            </a:lvl2pPr>
          </a:lstStyle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4978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001952"/>
              </a:gs>
              <a:gs pos="100000">
                <a:srgbClr val="003E97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lack and white background with triangles&#10;&#10;Description automatically generated">
            <a:extLst>
              <a:ext uri="{FF2B5EF4-FFF2-40B4-BE49-F238E27FC236}">
                <a16:creationId xmlns:a16="http://schemas.microsoft.com/office/drawing/2014/main" id="{2F04FEF4-E996-1859-4CDD-F752367C73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colorTemperature colorTemp="2309"/>
                    </a14:imgEffect>
                    <a14:imgEffect>
                      <a14:saturation sat="325000"/>
                    </a14:imgEffect>
                    <a14:imgEffect>
                      <a14:brightnessContrast bright="-11000" contras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55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7AD3BC5-C9A2-76F8-87B6-60D42DB00401}"/>
              </a:ext>
            </a:extLst>
          </p:cNvPr>
          <p:cNvSpPr/>
          <p:nvPr userDrawn="1"/>
        </p:nvSpPr>
        <p:spPr>
          <a:xfrm>
            <a:off x="900689" y="2309995"/>
            <a:ext cx="9836137" cy="2544154"/>
          </a:xfrm>
          <a:prstGeom prst="rect">
            <a:avLst/>
          </a:prstGeom>
          <a:solidFill>
            <a:srgbClr val="001A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latin typeface="Abadi" panose="020B0604020104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EEF39CA-C5BE-ED11-01D8-2EB4447631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93763" y="2255838"/>
            <a:ext cx="9850437" cy="25844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[DIVIDER SLIDE TEXT]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A9F231-B4A0-52F6-F72F-17E368E8AAB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7051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001952"/>
              </a:gs>
              <a:gs pos="100000">
                <a:srgbClr val="003E97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931160-25B7-28D0-BD0E-6015665DFF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82066" y="3109736"/>
            <a:ext cx="2827868" cy="13255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C12175-60C9-8A3B-1EB1-186A62026849}"/>
              </a:ext>
            </a:extLst>
          </p:cNvPr>
          <p:cNvSpPr txBox="1"/>
          <p:nvPr userDrawn="1"/>
        </p:nvSpPr>
        <p:spPr>
          <a:xfrm>
            <a:off x="1524000" y="1894484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  <a:latin typeface="Abadi" panose="020B0604020104020204" pitchFamily="34" charset="0"/>
              </a:rPr>
              <a:t>THANK YOU!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B7CF1-FC3F-34BC-6C54-196225A7F8C7}"/>
              </a:ext>
            </a:extLst>
          </p:cNvPr>
          <p:cNvSpPr txBox="1"/>
          <p:nvPr userDrawn="1"/>
        </p:nvSpPr>
        <p:spPr>
          <a:xfrm>
            <a:off x="1524000" y="458421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Abadi" panose="020B06040201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www.valuemomentum.com</a:t>
            </a:r>
            <a:r>
              <a:rPr lang="en-US" sz="1600">
                <a:solidFill>
                  <a:schemeClr val="bg1"/>
                </a:solidFill>
                <a:latin typeface="Abadi" panose="020B0604020104020204" pitchFamily="34" charset="0"/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530E29-C53C-779F-F71E-12CF46607105}"/>
              </a:ext>
            </a:extLst>
          </p:cNvPr>
          <p:cNvSpPr/>
          <p:nvPr userDrawn="1"/>
        </p:nvSpPr>
        <p:spPr>
          <a:xfrm>
            <a:off x="714000" y="711000"/>
            <a:ext cx="10764000" cy="5436000"/>
          </a:xfrm>
          <a:prstGeom prst="rect">
            <a:avLst/>
          </a:prstGeom>
          <a:noFill/>
          <a:ln w="38100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1621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>
            <a:extLst>
              <a:ext uri="{FF2B5EF4-FFF2-40B4-BE49-F238E27FC236}">
                <a16:creationId xmlns:a16="http://schemas.microsoft.com/office/drawing/2014/main" id="{4CE6851D-2204-97EF-FF97-4F5D8564A503}"/>
              </a:ext>
            </a:extLst>
          </p:cNvPr>
          <p:cNvSpPr/>
          <p:nvPr userDrawn="1"/>
        </p:nvSpPr>
        <p:spPr>
          <a:xfrm>
            <a:off x="4094923" y="0"/>
            <a:ext cx="8121758" cy="6912386"/>
          </a:xfrm>
          <a:custGeom>
            <a:avLst/>
            <a:gdLst>
              <a:gd name="connsiteX0" fmla="*/ 0 w 8075605"/>
              <a:gd name="connsiteY0" fmla="*/ 0 h 6858000"/>
              <a:gd name="connsiteX1" fmla="*/ 8075605 w 8075605"/>
              <a:gd name="connsiteY1" fmla="*/ 0 h 6858000"/>
              <a:gd name="connsiteX2" fmla="*/ 8075605 w 8075605"/>
              <a:gd name="connsiteY2" fmla="*/ 6858000 h 6858000"/>
              <a:gd name="connsiteX3" fmla="*/ 2623371 w 8075605"/>
              <a:gd name="connsiteY3" fmla="*/ 6858000 h 6858000"/>
              <a:gd name="connsiteX4" fmla="*/ 0 w 807560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75605" h="6858000">
                <a:moveTo>
                  <a:pt x="0" y="0"/>
                </a:moveTo>
                <a:lnTo>
                  <a:pt x="8075605" y="0"/>
                </a:lnTo>
                <a:lnTo>
                  <a:pt x="8075605" y="6858000"/>
                </a:lnTo>
                <a:lnTo>
                  <a:pt x="2623371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65ABC"/>
              </a:gs>
              <a:gs pos="29000">
                <a:srgbClr val="365ABC"/>
              </a:gs>
              <a:gs pos="100000">
                <a:srgbClr val="2C3A7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oogle Shape;16;p9" descr="Link-01.png">
            <a:extLst>
              <a:ext uri="{FF2B5EF4-FFF2-40B4-BE49-F238E27FC236}">
                <a16:creationId xmlns:a16="http://schemas.microsoft.com/office/drawing/2014/main" id="{CEF810AE-6202-27D1-3283-7BDD893EA4EF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3273" t="5879" r="3301" b="5748"/>
          <a:stretch/>
        </p:blipFill>
        <p:spPr>
          <a:xfrm>
            <a:off x="355600" y="374650"/>
            <a:ext cx="11480800" cy="61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7;p9">
            <a:extLst>
              <a:ext uri="{FF2B5EF4-FFF2-40B4-BE49-F238E27FC236}">
                <a16:creationId xmlns:a16="http://schemas.microsoft.com/office/drawing/2014/main" id="{80C53D57-5B8D-8246-B320-778AFEB32D87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2747628" y="3717032"/>
            <a:ext cx="6696744" cy="576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A554D"/>
              </a:buClr>
              <a:buSzPts val="2800"/>
              <a:buNone/>
              <a:defRPr sz="2800" b="0" i="0">
                <a:solidFill>
                  <a:srgbClr val="61B2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Google Shape;18;p9">
            <a:extLst>
              <a:ext uri="{FF2B5EF4-FFF2-40B4-BE49-F238E27FC236}">
                <a16:creationId xmlns:a16="http://schemas.microsoft.com/office/drawing/2014/main" id="{3AF9D4D0-32CA-6CA9-202B-16FE78BE6DC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2747628" y="2420888"/>
            <a:ext cx="6696744" cy="157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0">
                <a:solidFill>
                  <a:schemeClr val="lt1"/>
                </a:solidFill>
                <a:latin typeface="Abadi" panose="020B0604020104020204" pitchFamily="34" charset="0"/>
                <a:ea typeface="Abadi" panose="020B0604020104020204" pitchFamily="34" charset="0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F0CC83-D87E-7D38-3692-CE4AEE3060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33210" y="1080616"/>
            <a:ext cx="2827868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1376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 Placeholder 106">
            <a:extLst>
              <a:ext uri="{FF2B5EF4-FFF2-40B4-BE49-F238E27FC236}">
                <a16:creationId xmlns:a16="http://schemas.microsoft.com/office/drawing/2014/main" id="{C9E5D783-1C5E-4045-49DD-BECDD50DD4D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4475" y="4926013"/>
            <a:ext cx="1917700" cy="8921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 here</a:t>
            </a:r>
          </a:p>
        </p:txBody>
      </p:sp>
      <p:sp>
        <p:nvSpPr>
          <p:cNvPr id="103" name="Text Placeholder 102">
            <a:extLst>
              <a:ext uri="{FF2B5EF4-FFF2-40B4-BE49-F238E27FC236}">
                <a16:creationId xmlns:a16="http://schemas.microsoft.com/office/drawing/2014/main" id="{362A9222-6E0C-E9D4-D344-5EE75622BD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5038" y="4504706"/>
            <a:ext cx="1462088" cy="358775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buNone/>
              <a:defRPr lang="en-US" sz="1800" b="1" kern="1200" dirty="0">
                <a:solidFill>
                  <a:srgbClr val="016BFF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Time – Time </a:t>
            </a:r>
          </a:p>
        </p:txBody>
      </p:sp>
      <p:sp>
        <p:nvSpPr>
          <p:cNvPr id="99" name="Text Placeholder 98">
            <a:extLst>
              <a:ext uri="{FF2B5EF4-FFF2-40B4-BE49-F238E27FC236}">
                <a16:creationId xmlns:a16="http://schemas.microsoft.com/office/drawing/2014/main" id="{5021E921-B35B-49B7-32DD-2B78B86FD8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775" y="4002088"/>
            <a:ext cx="1462088" cy="4619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F02491A-1841-EB0E-84F1-9D0894D14C09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5362339A-1CE6-83A6-B22D-784D326864A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Agenda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7DA65962-9DD9-BA68-3265-3170F68701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E56AA11-180D-F4CE-60FC-601C09DC36CC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2BF250D4-260E-D3E2-60DA-62CFF0C84FAA}"/>
              </a:ext>
            </a:extLst>
          </p:cNvPr>
          <p:cNvGrpSpPr/>
          <p:nvPr/>
        </p:nvGrpSpPr>
        <p:grpSpPr>
          <a:xfrm>
            <a:off x="636336" y="1627794"/>
            <a:ext cx="1187169" cy="2055073"/>
            <a:chOff x="9234743" y="1670545"/>
            <a:chExt cx="1499065" cy="2594986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D6EF8BF-E110-E80B-0AAA-70A4477FBAB8}"/>
                </a:ext>
              </a:extLst>
            </p:cNvPr>
            <p:cNvCxnSpPr>
              <a:stCxn id="60" idx="4"/>
            </p:cNvCxnSpPr>
            <p:nvPr/>
          </p:nvCxnSpPr>
          <p:spPr>
            <a:xfrm flipH="1">
              <a:off x="9967504" y="3169609"/>
              <a:ext cx="16770" cy="1036739"/>
            </a:xfrm>
            <a:prstGeom prst="line">
              <a:avLst/>
            </a:prstGeom>
            <a:ln w="28575" cmpd="sng">
              <a:solidFill>
                <a:srgbClr val="016B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5D0D5F3-5E50-CF1A-2125-E65EB289C344}"/>
                </a:ext>
              </a:extLst>
            </p:cNvPr>
            <p:cNvSpPr/>
            <p:nvPr/>
          </p:nvSpPr>
          <p:spPr>
            <a:xfrm>
              <a:off x="9234743" y="1670545"/>
              <a:ext cx="1499065" cy="149906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16B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4000" b="1">
                <a:solidFill>
                  <a:srgbClr val="016BFF"/>
                </a:solidFill>
                <a:latin typeface="Abadi" panose="020B0604020104020204" pitchFamily="34" charset="0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D39F337-0FAF-CE34-22BB-55C35C0E335D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E985926-D0C4-417E-EAC7-62DDBEDB36AE}"/>
              </a:ext>
            </a:extLst>
          </p:cNvPr>
          <p:cNvGrpSpPr/>
          <p:nvPr/>
        </p:nvGrpSpPr>
        <p:grpSpPr>
          <a:xfrm>
            <a:off x="3076492" y="1627794"/>
            <a:ext cx="1187169" cy="2055073"/>
            <a:chOff x="9234741" y="1670545"/>
            <a:chExt cx="1499065" cy="2594986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F6159DA7-A024-8A63-728F-40FDDB75C41F}"/>
                </a:ext>
              </a:extLst>
            </p:cNvPr>
            <p:cNvCxnSpPr>
              <a:stCxn id="69" idx="4"/>
            </p:cNvCxnSpPr>
            <p:nvPr/>
          </p:nvCxnSpPr>
          <p:spPr>
            <a:xfrm flipH="1">
              <a:off x="9967504" y="3169610"/>
              <a:ext cx="16770" cy="1036739"/>
            </a:xfrm>
            <a:prstGeom prst="line">
              <a:avLst/>
            </a:prstGeom>
            <a:ln w="28575" cmpd="sng">
              <a:solidFill>
                <a:srgbClr val="016B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43BD2F0-1456-2D7B-C9BD-AF673F265562}"/>
                </a:ext>
              </a:extLst>
            </p:cNvPr>
            <p:cNvSpPr/>
            <p:nvPr/>
          </p:nvSpPr>
          <p:spPr>
            <a:xfrm>
              <a:off x="9234741" y="1670545"/>
              <a:ext cx="1499065" cy="149906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16B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000" b="1" i="0" u="none" strike="noStrike" kern="1200" cap="none" spc="0" normalizeH="0" baseline="0" noProof="0">
                <a:ln>
                  <a:noFill/>
                </a:ln>
                <a:solidFill>
                  <a:srgbClr val="016BFF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84E9EEC-756B-4EF3-CCA9-E205BD488FDB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F0479A1-D974-6B2B-7125-9E50AA44EFDD}"/>
              </a:ext>
            </a:extLst>
          </p:cNvPr>
          <p:cNvGrpSpPr/>
          <p:nvPr/>
        </p:nvGrpSpPr>
        <p:grpSpPr>
          <a:xfrm>
            <a:off x="5516649" y="1627794"/>
            <a:ext cx="1187169" cy="2055073"/>
            <a:chOff x="9234741" y="1670545"/>
            <a:chExt cx="1499065" cy="2594986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5AE7F1F-8C1F-6618-7F72-88CA0EF77646}"/>
                </a:ext>
              </a:extLst>
            </p:cNvPr>
            <p:cNvCxnSpPr>
              <a:stCxn id="78" idx="4"/>
            </p:cNvCxnSpPr>
            <p:nvPr/>
          </p:nvCxnSpPr>
          <p:spPr>
            <a:xfrm flipH="1">
              <a:off x="9967504" y="3169610"/>
              <a:ext cx="16770" cy="1036739"/>
            </a:xfrm>
            <a:prstGeom prst="line">
              <a:avLst/>
            </a:prstGeom>
            <a:ln w="28575" cmpd="sng">
              <a:solidFill>
                <a:srgbClr val="016B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BC2D3FE3-F143-D428-BD2F-FC5E54BA8FD2}"/>
                </a:ext>
              </a:extLst>
            </p:cNvPr>
            <p:cNvSpPr/>
            <p:nvPr/>
          </p:nvSpPr>
          <p:spPr>
            <a:xfrm>
              <a:off x="9234741" y="1670545"/>
              <a:ext cx="1499065" cy="149906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16B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000" b="1" i="0" u="none" strike="noStrike" kern="1200" cap="none" spc="0" normalizeH="0" baseline="0" noProof="0">
                <a:ln>
                  <a:noFill/>
                </a:ln>
                <a:solidFill>
                  <a:srgbClr val="016BFF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3AD9D52-FB04-3CCC-C0F6-FE2966A891D8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5C75EA6F-8666-9074-5C26-45EFFC29DC5B}"/>
              </a:ext>
            </a:extLst>
          </p:cNvPr>
          <p:cNvGrpSpPr/>
          <p:nvPr/>
        </p:nvGrpSpPr>
        <p:grpSpPr>
          <a:xfrm>
            <a:off x="7970874" y="1627794"/>
            <a:ext cx="1187169" cy="2055073"/>
            <a:chOff x="9234741" y="1670545"/>
            <a:chExt cx="1499065" cy="2594986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A6079C6-B152-581E-F8CD-7C8183E8FFED}"/>
                </a:ext>
              </a:extLst>
            </p:cNvPr>
            <p:cNvCxnSpPr>
              <a:stCxn id="87" idx="4"/>
            </p:cNvCxnSpPr>
            <p:nvPr/>
          </p:nvCxnSpPr>
          <p:spPr>
            <a:xfrm flipH="1">
              <a:off x="9967504" y="3169610"/>
              <a:ext cx="16770" cy="1036739"/>
            </a:xfrm>
            <a:prstGeom prst="line">
              <a:avLst/>
            </a:prstGeom>
            <a:ln w="28575" cmpd="sng">
              <a:solidFill>
                <a:srgbClr val="016B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0ED23CE-B180-D975-819E-F0588BCE424F}"/>
                </a:ext>
              </a:extLst>
            </p:cNvPr>
            <p:cNvSpPr/>
            <p:nvPr/>
          </p:nvSpPr>
          <p:spPr>
            <a:xfrm>
              <a:off x="9234741" y="1670545"/>
              <a:ext cx="1499065" cy="149906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16B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000" b="1" i="0" u="none" strike="noStrike" kern="1200" cap="none" spc="0" normalizeH="0" baseline="0" noProof="0">
                <a:ln>
                  <a:noFill/>
                </a:ln>
                <a:solidFill>
                  <a:srgbClr val="016BFF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4F49E65F-C6D3-7C6E-7996-F995921CEBAA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CB1B2C45-0E1C-C8FC-FA69-919B36DE3EFB}"/>
              </a:ext>
            </a:extLst>
          </p:cNvPr>
          <p:cNvGrpSpPr/>
          <p:nvPr/>
        </p:nvGrpSpPr>
        <p:grpSpPr>
          <a:xfrm>
            <a:off x="10411029" y="1627794"/>
            <a:ext cx="1187169" cy="2055073"/>
            <a:chOff x="9234741" y="1670545"/>
            <a:chExt cx="1499065" cy="2594986"/>
          </a:xfrm>
        </p:grpSpPr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977CA65-A631-C656-F8BF-1171129682F0}"/>
                </a:ext>
              </a:extLst>
            </p:cNvPr>
            <p:cNvCxnSpPr>
              <a:stCxn id="96" idx="4"/>
            </p:cNvCxnSpPr>
            <p:nvPr/>
          </p:nvCxnSpPr>
          <p:spPr>
            <a:xfrm flipH="1">
              <a:off x="9967504" y="3169610"/>
              <a:ext cx="16770" cy="1036739"/>
            </a:xfrm>
            <a:prstGeom prst="line">
              <a:avLst/>
            </a:prstGeom>
            <a:ln w="28575" cmpd="sng">
              <a:solidFill>
                <a:srgbClr val="016B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ECD8E522-20B0-D39B-11E2-5F4E302B05BE}"/>
                </a:ext>
              </a:extLst>
            </p:cNvPr>
            <p:cNvSpPr/>
            <p:nvPr/>
          </p:nvSpPr>
          <p:spPr>
            <a:xfrm>
              <a:off x="9234741" y="1670545"/>
              <a:ext cx="1499065" cy="149906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16B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000" b="1" i="0" u="none" strike="noStrike" kern="1200" cap="none" spc="0" normalizeH="0" baseline="0" noProof="0">
                <a:ln>
                  <a:noFill/>
                </a:ln>
                <a:solidFill>
                  <a:srgbClr val="016BFF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FE1D004-C473-E8DB-5447-04D00C031389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8" name="Text Placeholder 106">
            <a:extLst>
              <a:ext uri="{FF2B5EF4-FFF2-40B4-BE49-F238E27FC236}">
                <a16:creationId xmlns:a16="http://schemas.microsoft.com/office/drawing/2014/main" id="{6F66F2D5-A34D-2525-3A34-09116A25866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30969" y="4925760"/>
            <a:ext cx="1917700" cy="8921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 here</a:t>
            </a:r>
          </a:p>
        </p:txBody>
      </p:sp>
      <p:sp>
        <p:nvSpPr>
          <p:cNvPr id="109" name="Text Placeholder 102">
            <a:extLst>
              <a:ext uri="{FF2B5EF4-FFF2-40B4-BE49-F238E27FC236}">
                <a16:creationId xmlns:a16="http://schemas.microsoft.com/office/drawing/2014/main" id="{FE41C599-B392-00EF-B0E8-6077C995322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71532" y="4504454"/>
            <a:ext cx="1461037" cy="32867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buNone/>
              <a:defRPr lang="en-US" sz="1800" b="1" kern="1200" dirty="0">
                <a:solidFill>
                  <a:srgbClr val="016BFF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Time – Time </a:t>
            </a:r>
          </a:p>
        </p:txBody>
      </p:sp>
      <p:sp>
        <p:nvSpPr>
          <p:cNvPr id="110" name="Text Placeholder 98">
            <a:extLst>
              <a:ext uri="{FF2B5EF4-FFF2-40B4-BE49-F238E27FC236}">
                <a16:creationId xmlns:a16="http://schemas.microsoft.com/office/drawing/2014/main" id="{D30F3368-F352-0CB9-D087-9FA2C540FF5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72269" y="4001835"/>
            <a:ext cx="1462088" cy="4619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1" name="Text Placeholder 106">
            <a:extLst>
              <a:ext uri="{FF2B5EF4-FFF2-40B4-BE49-F238E27FC236}">
                <a16:creationId xmlns:a16="http://schemas.microsoft.com/office/drawing/2014/main" id="{747119F3-6792-C256-BBDC-05858318C81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8089" y="4923316"/>
            <a:ext cx="1917700" cy="8921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 here</a:t>
            </a:r>
          </a:p>
        </p:txBody>
      </p:sp>
      <p:sp>
        <p:nvSpPr>
          <p:cNvPr id="112" name="Text Placeholder 102">
            <a:extLst>
              <a:ext uri="{FF2B5EF4-FFF2-40B4-BE49-F238E27FC236}">
                <a16:creationId xmlns:a16="http://schemas.microsoft.com/office/drawing/2014/main" id="{E35E8AA5-4258-E3B5-0EFB-9FDCF45264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08652" y="4502009"/>
            <a:ext cx="1462088" cy="358775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buNone/>
              <a:defRPr lang="en-US" sz="1800" b="1" kern="1200" dirty="0">
                <a:solidFill>
                  <a:srgbClr val="016BFF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Time – Time </a:t>
            </a:r>
          </a:p>
        </p:txBody>
      </p:sp>
      <p:sp>
        <p:nvSpPr>
          <p:cNvPr id="113" name="Text Placeholder 98">
            <a:extLst>
              <a:ext uri="{FF2B5EF4-FFF2-40B4-BE49-F238E27FC236}">
                <a16:creationId xmlns:a16="http://schemas.microsoft.com/office/drawing/2014/main" id="{649B0876-C5CF-D660-8B8D-94871567BCD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09389" y="3999391"/>
            <a:ext cx="1462088" cy="4619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4" name="Text Placeholder 106">
            <a:extLst>
              <a:ext uri="{FF2B5EF4-FFF2-40B4-BE49-F238E27FC236}">
                <a16:creationId xmlns:a16="http://schemas.microsoft.com/office/drawing/2014/main" id="{4B91D703-9510-581A-0574-4266243CD58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04472" y="4923316"/>
            <a:ext cx="1917700" cy="8921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 here</a:t>
            </a:r>
          </a:p>
        </p:txBody>
      </p:sp>
      <p:sp>
        <p:nvSpPr>
          <p:cNvPr id="115" name="Text Placeholder 102">
            <a:extLst>
              <a:ext uri="{FF2B5EF4-FFF2-40B4-BE49-F238E27FC236}">
                <a16:creationId xmlns:a16="http://schemas.microsoft.com/office/drawing/2014/main" id="{2A29E534-755F-D92D-8CC8-DE0D9DCC1FD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45035" y="4502009"/>
            <a:ext cx="1462088" cy="358775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buNone/>
              <a:defRPr lang="en-US" sz="1800" b="1" kern="1200" dirty="0">
                <a:solidFill>
                  <a:srgbClr val="016BFF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Time – Time </a:t>
            </a:r>
          </a:p>
        </p:txBody>
      </p:sp>
      <p:sp>
        <p:nvSpPr>
          <p:cNvPr id="116" name="Text Placeholder 98">
            <a:extLst>
              <a:ext uri="{FF2B5EF4-FFF2-40B4-BE49-F238E27FC236}">
                <a16:creationId xmlns:a16="http://schemas.microsoft.com/office/drawing/2014/main" id="{623CD336-5516-B66C-E73E-988FD9E5DD0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45772" y="3999391"/>
            <a:ext cx="1462088" cy="4619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0" name="Text Placeholder 106">
            <a:extLst>
              <a:ext uri="{FF2B5EF4-FFF2-40B4-BE49-F238E27FC236}">
                <a16:creationId xmlns:a16="http://schemas.microsoft.com/office/drawing/2014/main" id="{300DEA6B-051F-1E8D-C3A3-A46B88BF4B2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040118" y="4963972"/>
            <a:ext cx="1917700" cy="8921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400" kern="1200" dirty="0" smtClean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 here</a:t>
            </a:r>
          </a:p>
        </p:txBody>
      </p:sp>
      <p:sp>
        <p:nvSpPr>
          <p:cNvPr id="121" name="Text Placeholder 102">
            <a:extLst>
              <a:ext uri="{FF2B5EF4-FFF2-40B4-BE49-F238E27FC236}">
                <a16:creationId xmlns:a16="http://schemas.microsoft.com/office/drawing/2014/main" id="{45C4EB9B-0F50-2A33-B8FD-A0A00A8A2B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280681" y="4542665"/>
            <a:ext cx="1462088" cy="358775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buNone/>
              <a:defRPr lang="en-US" sz="1800" b="1" kern="1200" dirty="0">
                <a:solidFill>
                  <a:srgbClr val="016BFF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Time – Time </a:t>
            </a:r>
          </a:p>
        </p:txBody>
      </p:sp>
      <p:sp>
        <p:nvSpPr>
          <p:cNvPr id="122" name="Text Placeholder 98">
            <a:extLst>
              <a:ext uri="{FF2B5EF4-FFF2-40B4-BE49-F238E27FC236}">
                <a16:creationId xmlns:a16="http://schemas.microsoft.com/office/drawing/2014/main" id="{5E757073-9D41-825A-AF91-C4E8F442BE2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81418" y="4040047"/>
            <a:ext cx="1462088" cy="4619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A0791C6-DCF8-56B9-9FDF-66E7543F1093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631455" y="1612276"/>
            <a:ext cx="1206500" cy="1206500"/>
          </a:xfrm>
          <a:prstGeom prst="rect">
            <a:avLst/>
          </a:prstGeom>
        </p:spPr>
        <p:txBody>
          <a:bodyPr/>
          <a:lstStyle>
            <a:lvl2pPr marL="457200" indent="0" algn="l">
              <a:buNone/>
              <a:defRPr sz="1600"/>
            </a:lvl2pPr>
          </a:lstStyle>
          <a:p>
            <a:pPr lvl="1"/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7DE86F7E-1BAD-4F14-339B-300703FF24B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3066731" y="1612276"/>
            <a:ext cx="1206500" cy="1206500"/>
          </a:xfrm>
          <a:prstGeom prst="rect">
            <a:avLst/>
          </a:prstGeom>
        </p:spPr>
        <p:txBody>
          <a:bodyPr/>
          <a:lstStyle>
            <a:lvl2pPr marL="457200" indent="0" algn="l">
              <a:buNone/>
              <a:defRPr sz="1600"/>
            </a:lvl2pPr>
          </a:lstStyle>
          <a:p>
            <a:pPr lvl="1"/>
            <a:endParaRPr 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AAB4E7ED-9324-B434-0B47-57FC47FC0DAE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5493605" y="1612276"/>
            <a:ext cx="1206500" cy="1206500"/>
          </a:xfrm>
          <a:prstGeom prst="rect">
            <a:avLst/>
          </a:prstGeom>
        </p:spPr>
        <p:txBody>
          <a:bodyPr/>
          <a:lstStyle>
            <a:lvl2pPr marL="457200" indent="0" algn="l">
              <a:buNone/>
              <a:defRPr sz="1600"/>
            </a:lvl2pPr>
          </a:lstStyle>
          <a:p>
            <a:pPr lvl="1"/>
            <a:endParaRPr lang="en-US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40873645-F320-A0E9-38EE-131D9DF77E18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7949111" y="1612276"/>
            <a:ext cx="1206500" cy="1206500"/>
          </a:xfrm>
          <a:prstGeom prst="rect">
            <a:avLst/>
          </a:prstGeom>
        </p:spPr>
        <p:txBody>
          <a:bodyPr/>
          <a:lstStyle>
            <a:lvl2pPr marL="457200" indent="0" algn="l">
              <a:buNone/>
              <a:defRPr sz="1600"/>
            </a:lvl2pPr>
          </a:lstStyle>
          <a:p>
            <a:pPr lvl="1"/>
            <a:endParaRPr 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8569A1E0-5F36-B54B-A072-4AEA429A0A90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10401363" y="1612276"/>
            <a:ext cx="1206500" cy="1206500"/>
          </a:xfrm>
          <a:prstGeom prst="rect">
            <a:avLst/>
          </a:prstGeom>
        </p:spPr>
        <p:txBody>
          <a:bodyPr/>
          <a:lstStyle>
            <a:lvl2pPr marL="457200" indent="0" algn="l">
              <a:buNone/>
              <a:defRPr sz="1600"/>
            </a:lvl2pPr>
          </a:lstStyle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0263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4787900" cy="6858000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4769" y="2479406"/>
            <a:ext cx="3384490" cy="9868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DD869D-DF3C-3DFC-DAA6-9EFE1AD163AA}"/>
              </a:ext>
            </a:extLst>
          </p:cNvPr>
          <p:cNvSpPr txBox="1"/>
          <p:nvPr userDrawn="1"/>
        </p:nvSpPr>
        <p:spPr>
          <a:xfrm>
            <a:off x="5664208" y="1255379"/>
            <a:ext cx="8635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>
                <a:solidFill>
                  <a:srgbClr val="000000"/>
                </a:solidFill>
                <a:effectLst/>
                <a:latin typeface="Abadi" panose="020B0604020104020204" pitchFamily="34" charset="0"/>
              </a:rPr>
              <a:t>01</a:t>
            </a:r>
            <a:endParaRPr lang="en-US" sz="3600">
              <a:latin typeface="Abadi" panose="020B06040201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EED1E6-34B9-9C53-AC57-C46D7AEB2944}"/>
              </a:ext>
            </a:extLst>
          </p:cNvPr>
          <p:cNvSpPr txBox="1"/>
          <p:nvPr userDrawn="1"/>
        </p:nvSpPr>
        <p:spPr>
          <a:xfrm>
            <a:off x="5651512" y="2017739"/>
            <a:ext cx="8635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>
                <a:solidFill>
                  <a:srgbClr val="000000"/>
                </a:solidFill>
                <a:effectLst/>
                <a:latin typeface="Abadi" panose="020B0604020104020204" pitchFamily="34" charset="0"/>
              </a:rPr>
              <a:t>02</a:t>
            </a:r>
            <a:endParaRPr lang="en-US" sz="3600">
              <a:latin typeface="Abadi" panose="020B06040201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8B6A90-41FF-9273-99F6-9E28255700B0}"/>
              </a:ext>
            </a:extLst>
          </p:cNvPr>
          <p:cNvSpPr txBox="1"/>
          <p:nvPr userDrawn="1"/>
        </p:nvSpPr>
        <p:spPr>
          <a:xfrm>
            <a:off x="5664208" y="2742000"/>
            <a:ext cx="8635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>
                <a:solidFill>
                  <a:srgbClr val="000000"/>
                </a:solidFill>
                <a:effectLst/>
                <a:latin typeface="Abadi" panose="020B0604020104020204" pitchFamily="34" charset="0"/>
              </a:rPr>
              <a:t>03</a:t>
            </a:r>
            <a:endParaRPr lang="en-US" sz="3600">
              <a:latin typeface="Abadi" panose="020B06040201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78ABF0-E15F-2EF9-AEA2-A045BA3333B5}"/>
              </a:ext>
            </a:extLst>
          </p:cNvPr>
          <p:cNvSpPr txBox="1"/>
          <p:nvPr userDrawn="1"/>
        </p:nvSpPr>
        <p:spPr>
          <a:xfrm>
            <a:off x="5676916" y="3466261"/>
            <a:ext cx="8635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>
                <a:solidFill>
                  <a:srgbClr val="000000"/>
                </a:solidFill>
                <a:effectLst/>
                <a:latin typeface="Abadi" panose="020B0604020104020204" pitchFamily="34" charset="0"/>
              </a:rPr>
              <a:t>04</a:t>
            </a:r>
            <a:endParaRPr lang="en-US" sz="3600">
              <a:latin typeface="Abadi" panose="020B06040201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784D69-80E3-FE90-700E-7ED5CB0ED425}"/>
              </a:ext>
            </a:extLst>
          </p:cNvPr>
          <p:cNvSpPr txBox="1"/>
          <p:nvPr userDrawn="1"/>
        </p:nvSpPr>
        <p:spPr>
          <a:xfrm>
            <a:off x="5651512" y="4190522"/>
            <a:ext cx="8635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>
                <a:solidFill>
                  <a:srgbClr val="000000"/>
                </a:solidFill>
                <a:effectLst/>
                <a:latin typeface="Abadi" panose="020B0604020104020204" pitchFamily="34" charset="0"/>
              </a:rPr>
              <a:t>05</a:t>
            </a:r>
            <a:endParaRPr lang="en-US" sz="3600">
              <a:latin typeface="Abadi" panose="020B06040201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AD2EA1-E93A-F9ED-20F4-05146FF50F12}"/>
              </a:ext>
            </a:extLst>
          </p:cNvPr>
          <p:cNvSpPr txBox="1"/>
          <p:nvPr userDrawn="1"/>
        </p:nvSpPr>
        <p:spPr>
          <a:xfrm>
            <a:off x="5676916" y="4914783"/>
            <a:ext cx="8635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>
                <a:solidFill>
                  <a:srgbClr val="000000"/>
                </a:solidFill>
                <a:effectLst/>
                <a:latin typeface="Abadi" panose="020B0604020104020204" pitchFamily="34" charset="0"/>
              </a:rPr>
              <a:t>06</a:t>
            </a:r>
            <a:endParaRPr lang="en-US" sz="3600">
              <a:latin typeface="Abadi" panose="020B0604020104020204" pitchFamily="34" charset="0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CFB1013-A8A1-0A31-A32C-3E3ED2BDA8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15108" y="1338832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0D601045-1609-FF04-4407-BA25DD3756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15108" y="2143783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1795EAF-8B4E-57F7-6DFC-06EF31A9FC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15108" y="2861994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194542AC-862F-AC33-23F4-357E66A32F7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15108" y="3596868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2249CE86-3443-EE63-37CF-5A8F92D3DF3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515108" y="4321130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5502AF2-AFCB-E659-F363-2D9F077709B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15108" y="5043590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56583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4787900" cy="6858000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4769" y="2479406"/>
            <a:ext cx="3384490" cy="9868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6896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4787900" cy="6858000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01705" y="1578545"/>
            <a:ext cx="3384490" cy="9868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28975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 Blue Bri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4787900" cy="6858000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01705" y="1578545"/>
            <a:ext cx="3384490" cy="9868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pic>
        <p:nvPicPr>
          <p:cNvPr id="2" name="Picture 1" descr="A black and white background with triangles&#10;&#10;Description automatically generated">
            <a:extLst>
              <a:ext uri="{FF2B5EF4-FFF2-40B4-BE49-F238E27FC236}">
                <a16:creationId xmlns:a16="http://schemas.microsoft.com/office/drawing/2014/main" id="{C83A003A-DF89-28F1-7649-EB46E93A7A8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000"/>
                    </a14:imgEffect>
                    <a14:imgEffect>
                      <a14:colorTemperature colorTemp="2309"/>
                    </a14:imgEffect>
                    <a14:imgEffect>
                      <a14:saturation sat="325000"/>
                    </a14:imgEffect>
                    <a14:imgEffect>
                      <a14:brightnessContrast bright="-11000" contras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0729" t="24554"/>
          <a:stretch/>
        </p:blipFill>
        <p:spPr>
          <a:xfrm>
            <a:off x="0" y="0"/>
            <a:ext cx="4787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81524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DC5FD-38AF-4807-ACF5-E66F6F1E48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417170"/>
            <a:ext cx="10515600" cy="47597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9AC36E-AC7F-C930-DF7C-43F77C062D93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4DAECDC-798A-EFF5-36F4-993F484CB8F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8EE8CD-7CCE-3E13-3DE9-0F016CBB89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B4F398F-DF69-6AAC-E1DE-634F3F4D90BD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7900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D0521-D3C7-481E-A0D6-4AEC9718D8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82B5DD-8309-454B-91C4-7BEF2A48A8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8F3193-16FF-8476-CC12-FC47670599B7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21323EA-CF98-64A2-FDC3-395F52BE12D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839568-8D48-4B72-618D-8F35E6D2E5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5A0DEEE-D4D8-D200-73D8-A2BC40F0DBB7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9340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4787900" cy="6858000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01705" y="1578545"/>
            <a:ext cx="3384490" cy="9868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CFB1013-A8A1-0A31-A32C-3E3ED2BDA8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15108" y="1338832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0D601045-1609-FF04-4407-BA25DD3756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15108" y="2143783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1795EAF-8B4E-57F7-6DFC-06EF31A9FC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15108" y="2861994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194542AC-862F-AC33-23F4-357E66A32F7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15108" y="3596868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2249CE86-3443-EE63-37CF-5A8F92D3DF3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515108" y="4321130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5502AF2-AFCB-E659-F363-2D9F077709B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15108" y="5043590"/>
            <a:ext cx="5130800" cy="5175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F5FB124-6AEF-BC6B-75EC-1C99E266569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80143" y="1311844"/>
            <a:ext cx="819150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badi" panose="020B0604020104020204" pitchFamily="34" charset="0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7C69D4F4-115B-E681-FB88-EDE0911C20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80143" y="2111401"/>
            <a:ext cx="819150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badi" panose="020B0604020104020204" pitchFamily="34" charset="0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BC580E81-AE46-40C7-A9CB-21A966B017F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80143" y="2835006"/>
            <a:ext cx="819150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badi" panose="020B0604020104020204" pitchFamily="34" charset="0"/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5ABB5B50-F4AD-A855-9A99-5B525ECD61D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580143" y="3569880"/>
            <a:ext cx="819150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badi" panose="020B0604020104020204" pitchFamily="34" charset="0"/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EB79758B-4E21-B20F-1B61-CF869FFDC7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580143" y="4293485"/>
            <a:ext cx="819150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badi" panose="020B0604020104020204" pitchFamily="34" charset="0"/>
              </a:defRPr>
            </a:lvl1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671B0381-DE0F-A3BD-D414-CBA0F8573C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580143" y="5016602"/>
            <a:ext cx="819150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badi" panose="020B0604020104020204" pitchFamily="34" charset="0"/>
              </a:defRPr>
            </a:lvl1pPr>
          </a:lstStyle>
          <a:p>
            <a:pPr lvl="0"/>
            <a:r>
              <a:rPr lang="en-US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155397359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CA6AFC-8B2B-48D6-B538-E98A913C5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1C6638-3984-4743-9545-19FCFDCA6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CD8517-E1EB-4B63-96FD-E8391CB6A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95A311-8D55-495D-9F9A-D089ABBFCE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EA8FB0-14A8-076D-3B40-4E9D86854698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94B95CF-EA30-D38A-148D-8977537994E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7E69B28-E15A-E2EE-3EB2-D75DFD6362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BBCF277-6670-70BA-A6ED-FCF54D3ACC28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00510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7355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C7F84199-0ACF-46B7-105D-8B7C18129A5E}"/>
              </a:ext>
            </a:extLst>
          </p:cNvPr>
          <p:cNvSpPr/>
          <p:nvPr userDrawn="1"/>
        </p:nvSpPr>
        <p:spPr>
          <a:xfrm>
            <a:off x="345094" y="1537423"/>
            <a:ext cx="3684149" cy="4720351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solidFill>
              <a:srgbClr val="016B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AA994D-F304-2D4F-9B80-82883A4E01D2}"/>
              </a:ext>
            </a:extLst>
          </p:cNvPr>
          <p:cNvSpPr/>
          <p:nvPr userDrawn="1"/>
        </p:nvSpPr>
        <p:spPr>
          <a:xfrm>
            <a:off x="345094" y="1540816"/>
            <a:ext cx="3684149" cy="784674"/>
          </a:xfrm>
          <a:prstGeom prst="rect">
            <a:avLst/>
          </a:prstGeom>
          <a:solidFill>
            <a:srgbClr val="016B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D0FD424-31E5-BC0D-0975-68868E2E3E5C}"/>
              </a:ext>
            </a:extLst>
          </p:cNvPr>
          <p:cNvSpPr/>
          <p:nvPr userDrawn="1"/>
        </p:nvSpPr>
        <p:spPr>
          <a:xfrm>
            <a:off x="4243590" y="1537424"/>
            <a:ext cx="3684148" cy="4720350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solidFill>
              <a:srgbClr val="00195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3719E1-A94D-E271-6753-165E03F1F581}"/>
              </a:ext>
            </a:extLst>
          </p:cNvPr>
          <p:cNvSpPr/>
          <p:nvPr userDrawn="1"/>
        </p:nvSpPr>
        <p:spPr>
          <a:xfrm>
            <a:off x="4243590" y="1548757"/>
            <a:ext cx="3695481" cy="809431"/>
          </a:xfrm>
          <a:prstGeom prst="rect">
            <a:avLst/>
          </a:prstGeom>
          <a:solidFill>
            <a:srgbClr val="0019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5C20B1-EB6C-27DF-06BD-E6BF882C11D6}"/>
              </a:ext>
            </a:extLst>
          </p:cNvPr>
          <p:cNvSpPr/>
          <p:nvPr userDrawn="1"/>
        </p:nvSpPr>
        <p:spPr>
          <a:xfrm>
            <a:off x="8128027" y="1537423"/>
            <a:ext cx="3684149" cy="4720351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solidFill>
              <a:srgbClr val="016B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8B1677B-7415-9764-3301-4D8C7E3DEE18}"/>
              </a:ext>
            </a:extLst>
          </p:cNvPr>
          <p:cNvSpPr/>
          <p:nvPr userDrawn="1"/>
        </p:nvSpPr>
        <p:spPr>
          <a:xfrm>
            <a:off x="8145590" y="1548062"/>
            <a:ext cx="3684149" cy="810125"/>
          </a:xfrm>
          <a:prstGeom prst="rect">
            <a:avLst/>
          </a:prstGeom>
          <a:solidFill>
            <a:srgbClr val="016B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428A5CF-4698-6B78-8D85-11AEDEBBF1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6042" y="1604540"/>
            <a:ext cx="3516312" cy="657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badi" panose="020B0604020104020204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1861300B-9AD4-1115-B23C-A9026C968E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7844" y="1624511"/>
            <a:ext cx="3516312" cy="657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badi" panose="020B0604020104020204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B1048534-DC73-46BF-4B17-2B90FB21D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29508" y="1624511"/>
            <a:ext cx="3516312" cy="657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Abadi" panose="020B0604020104020204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4A2DFBEB-CD19-8ACA-9729-CD83BA5EB16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1833" y="2448603"/>
            <a:ext cx="3310670" cy="35671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6BBE4F3A-8544-3807-F068-7517592D931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0665" y="2448603"/>
            <a:ext cx="3310670" cy="35671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7B19908D-B435-E497-F860-18C01F5BF00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14766" y="2449647"/>
            <a:ext cx="3310670" cy="35671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9452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87112A87-E4F8-838A-6F13-3A657743C278}"/>
              </a:ext>
            </a:extLst>
          </p:cNvPr>
          <p:cNvSpPr/>
          <p:nvPr userDrawn="1"/>
        </p:nvSpPr>
        <p:spPr>
          <a:xfrm>
            <a:off x="0" y="1913800"/>
            <a:ext cx="12192000" cy="49442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50000">
                <a:srgbClr val="001A55"/>
              </a:gs>
              <a:gs pos="100000">
                <a:srgbClr val="013863"/>
              </a:gs>
            </a:gsLst>
            <a:lin ang="18900000" scaled="1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A243D41-1691-D1B7-0E65-70A150CAEF28}"/>
              </a:ext>
            </a:extLst>
          </p:cNvPr>
          <p:cNvCxnSpPr/>
          <p:nvPr userDrawn="1"/>
        </p:nvCxnSpPr>
        <p:spPr>
          <a:xfrm>
            <a:off x="-1" y="1913800"/>
            <a:ext cx="12192001" cy="0"/>
          </a:xfrm>
          <a:prstGeom prst="line">
            <a:avLst/>
          </a:prstGeom>
          <a:ln w="38100">
            <a:solidFill>
              <a:srgbClr val="016B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858F32DC-654F-465C-139C-05DE9ABD46A8}"/>
              </a:ext>
            </a:extLst>
          </p:cNvPr>
          <p:cNvSpPr/>
          <p:nvPr userDrawn="1"/>
        </p:nvSpPr>
        <p:spPr>
          <a:xfrm>
            <a:off x="599593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83409BA-2E0E-3EC2-9446-A988FA806809}"/>
              </a:ext>
            </a:extLst>
          </p:cNvPr>
          <p:cNvSpPr/>
          <p:nvPr userDrawn="1"/>
        </p:nvSpPr>
        <p:spPr>
          <a:xfrm>
            <a:off x="4650225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D18F717-42F5-3EDF-A872-37924636FDF5}"/>
              </a:ext>
            </a:extLst>
          </p:cNvPr>
          <p:cNvSpPr/>
          <p:nvPr userDrawn="1"/>
        </p:nvSpPr>
        <p:spPr>
          <a:xfrm>
            <a:off x="6695594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3BF1EBB-0D60-BB49-0AF6-49C87A4C95C5}"/>
              </a:ext>
            </a:extLst>
          </p:cNvPr>
          <p:cNvSpPr/>
          <p:nvPr userDrawn="1"/>
        </p:nvSpPr>
        <p:spPr>
          <a:xfrm>
            <a:off x="8727594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13CC6C5-D713-EB8F-FD66-82EC4B44DAAC}"/>
              </a:ext>
            </a:extLst>
          </p:cNvPr>
          <p:cNvSpPr/>
          <p:nvPr userDrawn="1"/>
        </p:nvSpPr>
        <p:spPr>
          <a:xfrm>
            <a:off x="2631593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621436-D8FA-8513-1D90-7193AE6F4593}"/>
              </a:ext>
            </a:extLst>
          </p:cNvPr>
          <p:cNvSpPr/>
          <p:nvPr userDrawn="1"/>
        </p:nvSpPr>
        <p:spPr>
          <a:xfrm>
            <a:off x="10746225" y="1485182"/>
            <a:ext cx="846183" cy="84618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6B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0A70C7F-7563-2968-1CCC-CEA8533FE480}"/>
              </a:ext>
            </a:extLst>
          </p:cNvPr>
          <p:cNvCxnSpPr/>
          <p:nvPr userDrawn="1"/>
        </p:nvCxnSpPr>
        <p:spPr>
          <a:xfrm>
            <a:off x="10161610" y="1921800"/>
            <a:ext cx="0" cy="4901565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2DBA9B-214F-5B13-358F-13C04D4252C5}"/>
              </a:ext>
            </a:extLst>
          </p:cNvPr>
          <p:cNvCxnSpPr/>
          <p:nvPr userDrawn="1"/>
        </p:nvCxnSpPr>
        <p:spPr>
          <a:xfrm>
            <a:off x="8129288" y="1921800"/>
            <a:ext cx="0" cy="4901565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AEC68E4-7CA7-E75E-8D14-49978EACE2BB}"/>
              </a:ext>
            </a:extLst>
          </p:cNvPr>
          <p:cNvCxnSpPr/>
          <p:nvPr userDrawn="1"/>
        </p:nvCxnSpPr>
        <p:spPr>
          <a:xfrm>
            <a:off x="6096966" y="1921800"/>
            <a:ext cx="0" cy="4901565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C03A807-4FEB-3A2F-E2BE-7CCB2851C97C}"/>
              </a:ext>
            </a:extLst>
          </p:cNvPr>
          <p:cNvCxnSpPr/>
          <p:nvPr userDrawn="1"/>
        </p:nvCxnSpPr>
        <p:spPr>
          <a:xfrm>
            <a:off x="4064644" y="1921800"/>
            <a:ext cx="0" cy="4901565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6FAF471-875B-AF4C-9C9B-9622BA1AE63C}"/>
              </a:ext>
            </a:extLst>
          </p:cNvPr>
          <p:cNvCxnSpPr/>
          <p:nvPr userDrawn="1"/>
        </p:nvCxnSpPr>
        <p:spPr>
          <a:xfrm>
            <a:off x="2032322" y="1921800"/>
            <a:ext cx="0" cy="4901565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10FA45FF-2E00-9C62-BB76-9E838C3359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473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58CC6FDC-0F8A-9513-BB53-ECF38004EE8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11150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6" name="Content Placeholder 32">
            <a:extLst>
              <a:ext uri="{FF2B5EF4-FFF2-40B4-BE49-F238E27FC236}">
                <a16:creationId xmlns:a16="http://schemas.microsoft.com/office/drawing/2014/main" id="{50C50EA1-B10D-896B-856C-CBE9E68CE37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2689236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7" name="Text Placeholder 34">
            <a:extLst>
              <a:ext uri="{FF2B5EF4-FFF2-40B4-BE49-F238E27FC236}">
                <a16:creationId xmlns:a16="http://schemas.microsoft.com/office/drawing/2014/main" id="{DCAFE5DE-013F-EE9D-38B9-487B80A460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341913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8" name="Content Placeholder 32">
            <a:extLst>
              <a:ext uri="{FF2B5EF4-FFF2-40B4-BE49-F238E27FC236}">
                <a16:creationId xmlns:a16="http://schemas.microsoft.com/office/drawing/2014/main" id="{4230F398-CA14-C1AF-7028-2E2B5DC7BFF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729559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9" name="Text Placeholder 34">
            <a:extLst>
              <a:ext uri="{FF2B5EF4-FFF2-40B4-BE49-F238E27FC236}">
                <a16:creationId xmlns:a16="http://schemas.microsoft.com/office/drawing/2014/main" id="{5B010F07-B3EA-BFF5-AF9B-5F98599A47B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82236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0" name="Content Placeholder 32">
            <a:extLst>
              <a:ext uri="{FF2B5EF4-FFF2-40B4-BE49-F238E27FC236}">
                <a16:creationId xmlns:a16="http://schemas.microsoft.com/office/drawing/2014/main" id="{3D981A97-71F4-9750-8918-A5282A2A2CB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748074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1" name="Text Placeholder 34">
            <a:extLst>
              <a:ext uri="{FF2B5EF4-FFF2-40B4-BE49-F238E27FC236}">
                <a16:creationId xmlns:a16="http://schemas.microsoft.com/office/drawing/2014/main" id="{CCAE24ED-F1B2-91F4-5301-DA87A0EA290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00751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2" name="Content Placeholder 32">
            <a:extLst>
              <a:ext uri="{FF2B5EF4-FFF2-40B4-BE49-F238E27FC236}">
                <a16:creationId xmlns:a16="http://schemas.microsoft.com/office/drawing/2014/main" id="{66B26881-5C2C-755E-C51F-C1F4887E1876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781400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3" name="Text Placeholder 34">
            <a:extLst>
              <a:ext uri="{FF2B5EF4-FFF2-40B4-BE49-F238E27FC236}">
                <a16:creationId xmlns:a16="http://schemas.microsoft.com/office/drawing/2014/main" id="{AE55A62E-E775-4A82-E74A-C5892740041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434077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4" name="Content Placeholder 32">
            <a:extLst>
              <a:ext uri="{FF2B5EF4-FFF2-40B4-BE49-F238E27FC236}">
                <a16:creationId xmlns:a16="http://schemas.microsoft.com/office/drawing/2014/main" id="{77CEF65A-3322-C6A5-E847-4ED3E935E164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10813722" y="1564111"/>
            <a:ext cx="715377" cy="715377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rgbClr val="001A55"/>
                </a:solidFill>
                <a:latin typeface="Abadi" panose="020B06040201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5" name="Text Placeholder 34">
            <a:extLst>
              <a:ext uri="{FF2B5EF4-FFF2-40B4-BE49-F238E27FC236}">
                <a16:creationId xmlns:a16="http://schemas.microsoft.com/office/drawing/2014/main" id="{CCD38682-EE68-3B13-DEEA-13C8665DD97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466399" y="2647950"/>
            <a:ext cx="1420813" cy="3689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05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25194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5">
            <a:extLst>
              <a:ext uri="{FF2B5EF4-FFF2-40B4-BE49-F238E27FC236}">
                <a16:creationId xmlns:a16="http://schemas.microsoft.com/office/drawing/2014/main" id="{F199614A-072E-7680-31B9-4F02974DB40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806900687"/>
              </p:ext>
            </p:extLst>
          </p:nvPr>
        </p:nvGraphicFramePr>
        <p:xfrm>
          <a:off x="281353" y="2879425"/>
          <a:ext cx="11484220" cy="3682764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871055">
                  <a:extLst>
                    <a:ext uri="{9D8B030D-6E8A-4147-A177-3AD203B41FA5}">
                      <a16:colId xmlns:a16="http://schemas.microsoft.com/office/drawing/2014/main" val="918077762"/>
                    </a:ext>
                  </a:extLst>
                </a:gridCol>
                <a:gridCol w="2871055">
                  <a:extLst>
                    <a:ext uri="{9D8B030D-6E8A-4147-A177-3AD203B41FA5}">
                      <a16:colId xmlns:a16="http://schemas.microsoft.com/office/drawing/2014/main" val="2411906185"/>
                    </a:ext>
                  </a:extLst>
                </a:gridCol>
                <a:gridCol w="2871055">
                  <a:extLst>
                    <a:ext uri="{9D8B030D-6E8A-4147-A177-3AD203B41FA5}">
                      <a16:colId xmlns:a16="http://schemas.microsoft.com/office/drawing/2014/main" val="1939000304"/>
                    </a:ext>
                  </a:extLst>
                </a:gridCol>
                <a:gridCol w="2871055">
                  <a:extLst>
                    <a:ext uri="{9D8B030D-6E8A-4147-A177-3AD203B41FA5}">
                      <a16:colId xmlns:a16="http://schemas.microsoft.com/office/drawing/2014/main" val="2855259798"/>
                    </a:ext>
                  </a:extLst>
                </a:gridCol>
              </a:tblGrid>
              <a:tr h="920691">
                <a:tc>
                  <a:txBody>
                    <a:bodyPr/>
                    <a:lstStyle/>
                    <a:p>
                      <a:pPr algn="ctr"/>
                      <a:endParaRPr lang="en-US" sz="200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1849269"/>
                  </a:ext>
                </a:extLst>
              </a:tr>
              <a:tr h="9206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2699580"/>
                  </a:ext>
                </a:extLst>
              </a:tr>
              <a:tr h="9206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52519350"/>
                  </a:ext>
                </a:extLst>
              </a:tr>
              <a:tr h="9206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6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43831"/>
                  </a:ext>
                </a:extLst>
              </a:tr>
            </a:tbl>
          </a:graphicData>
        </a:graphic>
      </p:graphicFrame>
      <p:sp>
        <p:nvSpPr>
          <p:cNvPr id="54" name="Text Placeholder 16">
            <a:extLst>
              <a:ext uri="{FF2B5EF4-FFF2-40B4-BE49-F238E27FC236}">
                <a16:creationId xmlns:a16="http://schemas.microsoft.com/office/drawing/2014/main" id="{5A67E054-C37A-73E4-9C45-61E3EAB6BDE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81353" y="2930766"/>
            <a:ext cx="3058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entagon 1">
            <a:extLst>
              <a:ext uri="{FF2B5EF4-FFF2-40B4-BE49-F238E27FC236}">
                <a16:creationId xmlns:a16="http://schemas.microsoft.com/office/drawing/2014/main" id="{2555959A-443F-0DD6-77E6-0756352C2FDB}"/>
              </a:ext>
            </a:extLst>
          </p:cNvPr>
          <p:cNvSpPr/>
          <p:nvPr/>
        </p:nvSpPr>
        <p:spPr>
          <a:xfrm rot="5400000">
            <a:off x="1038253" y="889028"/>
            <a:ext cx="1392701" cy="2315644"/>
          </a:xfrm>
          <a:prstGeom prst="homePlate">
            <a:avLst/>
          </a:prstGeom>
          <a:solidFill>
            <a:srgbClr val="2B3653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entagon 3">
            <a:extLst>
              <a:ext uri="{FF2B5EF4-FFF2-40B4-BE49-F238E27FC236}">
                <a16:creationId xmlns:a16="http://schemas.microsoft.com/office/drawing/2014/main" id="{E0D33C2A-8DF5-C36F-91FE-8335AA286D59}"/>
              </a:ext>
            </a:extLst>
          </p:cNvPr>
          <p:cNvSpPr/>
          <p:nvPr/>
        </p:nvSpPr>
        <p:spPr>
          <a:xfrm rot="5400000">
            <a:off x="3897492" y="889028"/>
            <a:ext cx="1392701" cy="2315644"/>
          </a:xfrm>
          <a:prstGeom prst="homePlate">
            <a:avLst/>
          </a:prstGeom>
          <a:solidFill>
            <a:srgbClr val="016BFF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4">
            <a:extLst>
              <a:ext uri="{FF2B5EF4-FFF2-40B4-BE49-F238E27FC236}">
                <a16:creationId xmlns:a16="http://schemas.microsoft.com/office/drawing/2014/main" id="{01B28C0E-A02D-5363-549A-436EF7F261E1}"/>
              </a:ext>
            </a:extLst>
          </p:cNvPr>
          <p:cNvSpPr/>
          <p:nvPr/>
        </p:nvSpPr>
        <p:spPr>
          <a:xfrm rot="5400000">
            <a:off x="6883343" y="889028"/>
            <a:ext cx="1392701" cy="2315644"/>
          </a:xfrm>
          <a:prstGeom prst="homePlate">
            <a:avLst/>
          </a:prstGeom>
          <a:solidFill>
            <a:srgbClr val="89C5FF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entagon 5">
            <a:extLst>
              <a:ext uri="{FF2B5EF4-FFF2-40B4-BE49-F238E27FC236}">
                <a16:creationId xmlns:a16="http://schemas.microsoft.com/office/drawing/2014/main" id="{ABDC2F67-7098-075C-25DA-183A3DB71F73}"/>
              </a:ext>
            </a:extLst>
          </p:cNvPr>
          <p:cNvSpPr/>
          <p:nvPr/>
        </p:nvSpPr>
        <p:spPr>
          <a:xfrm rot="5400000">
            <a:off x="9911399" y="889028"/>
            <a:ext cx="1392701" cy="2315644"/>
          </a:xfrm>
          <a:prstGeom prst="homePlate">
            <a:avLst/>
          </a:prstGeom>
          <a:solidFill>
            <a:srgbClr val="C4E3FF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F71E970-F976-E83D-908B-E2A832F351F5}"/>
              </a:ext>
            </a:extLst>
          </p:cNvPr>
          <p:cNvSpPr/>
          <p:nvPr/>
        </p:nvSpPr>
        <p:spPr>
          <a:xfrm>
            <a:off x="1441902" y="1936891"/>
            <a:ext cx="569718" cy="56971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34DD520-3B8D-BD7A-8F3D-EA85BE66ECFA}"/>
              </a:ext>
            </a:extLst>
          </p:cNvPr>
          <p:cNvSpPr/>
          <p:nvPr/>
        </p:nvSpPr>
        <p:spPr>
          <a:xfrm>
            <a:off x="4301142" y="1924088"/>
            <a:ext cx="569718" cy="56971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0783C5D-8FF5-41C5-56FD-4D33DB6E9765}"/>
              </a:ext>
            </a:extLst>
          </p:cNvPr>
          <p:cNvSpPr/>
          <p:nvPr userDrawn="1"/>
        </p:nvSpPr>
        <p:spPr>
          <a:xfrm>
            <a:off x="7282754" y="1919762"/>
            <a:ext cx="569718" cy="569718"/>
          </a:xfrm>
          <a:prstGeom prst="rect">
            <a:avLst/>
          </a:prstGeom>
          <a:noFill/>
          <a:ln>
            <a:solidFill>
              <a:srgbClr val="2B365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6">
            <a:extLst>
              <a:ext uri="{FF2B5EF4-FFF2-40B4-BE49-F238E27FC236}">
                <a16:creationId xmlns:a16="http://schemas.microsoft.com/office/drawing/2014/main" id="{908D2BAA-A8D6-15C5-E925-A0647DD63A7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588142" y="1324564"/>
            <a:ext cx="1973247" cy="7380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Content Placeholder 26">
            <a:extLst>
              <a:ext uri="{FF2B5EF4-FFF2-40B4-BE49-F238E27FC236}">
                <a16:creationId xmlns:a16="http://schemas.microsoft.com/office/drawing/2014/main" id="{2479789E-34B4-09E4-7217-BADE8E1B454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54012" y="1362737"/>
            <a:ext cx="1973247" cy="7380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4" name="Content Placeholder 26">
            <a:extLst>
              <a:ext uri="{FF2B5EF4-FFF2-40B4-BE49-F238E27FC236}">
                <a16:creationId xmlns:a16="http://schemas.microsoft.com/office/drawing/2014/main" id="{55F7EFFD-9600-E6A5-BF1E-F0E16F774FA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583681" y="1380379"/>
            <a:ext cx="1973247" cy="7380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2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5" name="Content Placeholder 26">
            <a:extLst>
              <a:ext uri="{FF2B5EF4-FFF2-40B4-BE49-F238E27FC236}">
                <a16:creationId xmlns:a16="http://schemas.microsoft.com/office/drawing/2014/main" id="{B803BCC3-0701-078F-4E8E-2845AE8F8E1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9613285" y="1362737"/>
            <a:ext cx="1973247" cy="7380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2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Content Placeholder 50">
            <a:extLst>
              <a:ext uri="{FF2B5EF4-FFF2-40B4-BE49-F238E27FC236}">
                <a16:creationId xmlns:a16="http://schemas.microsoft.com/office/drawing/2014/main" id="{FFDB942B-A652-CA8B-0645-3A72ACEBEC3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1445400" y="1959835"/>
            <a:ext cx="591655" cy="52531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2" name="Content Placeholder 50">
            <a:extLst>
              <a:ext uri="{FF2B5EF4-FFF2-40B4-BE49-F238E27FC236}">
                <a16:creationId xmlns:a16="http://schemas.microsoft.com/office/drawing/2014/main" id="{D562DB14-9FB4-6943-6BE0-C2C48F47EE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304640" y="1936874"/>
            <a:ext cx="591655" cy="52531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47" name="Content Placeholder 50">
            <a:extLst>
              <a:ext uri="{FF2B5EF4-FFF2-40B4-BE49-F238E27FC236}">
                <a16:creationId xmlns:a16="http://schemas.microsoft.com/office/drawing/2014/main" id="{4040AC06-29B5-73D3-B19C-A155D0525921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275297" y="1947032"/>
            <a:ext cx="591655" cy="52531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2" name="Content Placeholder 50">
            <a:extLst>
              <a:ext uri="{FF2B5EF4-FFF2-40B4-BE49-F238E27FC236}">
                <a16:creationId xmlns:a16="http://schemas.microsoft.com/office/drawing/2014/main" id="{FC2D52C8-A932-956D-1949-DA8B9EDF9506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0321826" y="1934715"/>
            <a:ext cx="591655" cy="52531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8A969FD-786B-272B-BFE0-F4915D1A1666}"/>
              </a:ext>
            </a:extLst>
          </p:cNvPr>
          <p:cNvSpPr/>
          <p:nvPr userDrawn="1"/>
        </p:nvSpPr>
        <p:spPr>
          <a:xfrm>
            <a:off x="10332794" y="1919762"/>
            <a:ext cx="569718" cy="569718"/>
          </a:xfrm>
          <a:prstGeom prst="rect">
            <a:avLst/>
          </a:prstGeom>
          <a:noFill/>
          <a:ln>
            <a:solidFill>
              <a:srgbClr val="2B365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 Placeholder 16">
            <a:extLst>
              <a:ext uri="{FF2B5EF4-FFF2-40B4-BE49-F238E27FC236}">
                <a16:creationId xmlns:a16="http://schemas.microsoft.com/office/drawing/2014/main" id="{1A0A4ECF-572F-4F5C-4279-40779BC7221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1353" y="3820080"/>
            <a:ext cx="3058747" cy="90584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6">
            <a:extLst>
              <a:ext uri="{FF2B5EF4-FFF2-40B4-BE49-F238E27FC236}">
                <a16:creationId xmlns:a16="http://schemas.microsoft.com/office/drawing/2014/main" id="{203E7DF6-39F1-3D47-1AA1-112FDE72AF7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1353" y="4756404"/>
            <a:ext cx="3058747" cy="86133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16">
            <a:extLst>
              <a:ext uri="{FF2B5EF4-FFF2-40B4-BE49-F238E27FC236}">
                <a16:creationId xmlns:a16="http://schemas.microsoft.com/office/drawing/2014/main" id="{94ACFF62-D004-12EF-7D59-F5A1D6BD6A6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81353" y="5656341"/>
            <a:ext cx="3058747" cy="90584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16">
            <a:extLst>
              <a:ext uri="{FF2B5EF4-FFF2-40B4-BE49-F238E27FC236}">
                <a16:creationId xmlns:a16="http://schemas.microsoft.com/office/drawing/2014/main" id="{A0DF4FD7-AD79-B7DA-42FC-5B62693A8D7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363125" y="2930766"/>
            <a:ext cx="2732876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16">
            <a:extLst>
              <a:ext uri="{FF2B5EF4-FFF2-40B4-BE49-F238E27FC236}">
                <a16:creationId xmlns:a16="http://schemas.microsoft.com/office/drawing/2014/main" id="{156755D4-AADA-CFF0-0873-57F03A7CDFF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363125" y="3820080"/>
            <a:ext cx="2732876" cy="90584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16">
            <a:extLst>
              <a:ext uri="{FF2B5EF4-FFF2-40B4-BE49-F238E27FC236}">
                <a16:creationId xmlns:a16="http://schemas.microsoft.com/office/drawing/2014/main" id="{4AEDF334-00E1-5944-1B62-61FAEE8B4CE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363125" y="4750492"/>
            <a:ext cx="2732876" cy="8776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6">
            <a:extLst>
              <a:ext uri="{FF2B5EF4-FFF2-40B4-BE49-F238E27FC236}">
                <a16:creationId xmlns:a16="http://schemas.microsoft.com/office/drawing/2014/main" id="{EA7EB071-DAF5-87B9-8B7D-71BD34312F3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363125" y="5652719"/>
            <a:ext cx="2732876" cy="90947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6">
            <a:extLst>
              <a:ext uri="{FF2B5EF4-FFF2-40B4-BE49-F238E27FC236}">
                <a16:creationId xmlns:a16="http://schemas.microsoft.com/office/drawing/2014/main" id="{387CA7AB-AFA1-95DE-BC65-33455E41A8B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119027" y="2927291"/>
            <a:ext cx="2732876" cy="858837"/>
          </a:xfrm>
          <a:prstGeom prst="rect">
            <a:avLst/>
          </a:prstGeom>
        </p:spPr>
        <p:txBody>
          <a:bodyPr anchor="ctr"/>
          <a:lstStyle>
            <a:lvl1pPr marL="342900" indent="-3429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3" name="Text Placeholder 16">
            <a:extLst>
              <a:ext uri="{FF2B5EF4-FFF2-40B4-BE49-F238E27FC236}">
                <a16:creationId xmlns:a16="http://schemas.microsoft.com/office/drawing/2014/main" id="{280EA7EE-5C92-3F23-267D-B4B1F059B8E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19026" y="3816605"/>
            <a:ext cx="2732877" cy="905847"/>
          </a:xfrm>
          <a:prstGeom prst="rect">
            <a:avLst/>
          </a:prstGeom>
        </p:spPr>
        <p:txBody>
          <a:bodyPr anchor="ctr"/>
          <a:lstStyle>
            <a:lvl1pPr marL="342900" indent="-3429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4" name="Text Placeholder 16">
            <a:extLst>
              <a:ext uri="{FF2B5EF4-FFF2-40B4-BE49-F238E27FC236}">
                <a16:creationId xmlns:a16="http://schemas.microsoft.com/office/drawing/2014/main" id="{58825F31-D2C7-2F27-BC4B-502CEB50422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19027" y="4723309"/>
            <a:ext cx="2732876" cy="890960"/>
          </a:xfrm>
          <a:prstGeom prst="rect">
            <a:avLst/>
          </a:prstGeom>
        </p:spPr>
        <p:txBody>
          <a:bodyPr anchor="ctr"/>
          <a:lstStyle>
            <a:lvl1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5" name="Text Placeholder 16">
            <a:extLst>
              <a:ext uri="{FF2B5EF4-FFF2-40B4-BE49-F238E27FC236}">
                <a16:creationId xmlns:a16="http://schemas.microsoft.com/office/drawing/2014/main" id="{E0E35DEF-F502-1062-F201-EC402095F8C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19026" y="5652864"/>
            <a:ext cx="2732877" cy="905849"/>
          </a:xfrm>
          <a:prstGeom prst="rect">
            <a:avLst/>
          </a:prstGeom>
        </p:spPr>
        <p:txBody>
          <a:bodyPr anchor="ctr"/>
          <a:lstStyle>
            <a:lvl1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6" name="Text Placeholder 16">
            <a:extLst>
              <a:ext uri="{FF2B5EF4-FFF2-40B4-BE49-F238E27FC236}">
                <a16:creationId xmlns:a16="http://schemas.microsoft.com/office/drawing/2014/main" id="{5A81A3CB-8E15-1165-E7B1-C4E19F2DE07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874928" y="2927291"/>
            <a:ext cx="2890642" cy="858837"/>
          </a:xfrm>
          <a:prstGeom prst="rect">
            <a:avLst/>
          </a:prstGeom>
        </p:spPr>
        <p:txBody>
          <a:bodyPr anchor="ctr"/>
          <a:lstStyle>
            <a:lvl1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7" name="Text Placeholder 16">
            <a:extLst>
              <a:ext uri="{FF2B5EF4-FFF2-40B4-BE49-F238E27FC236}">
                <a16:creationId xmlns:a16="http://schemas.microsoft.com/office/drawing/2014/main" id="{3C840359-5F37-BA36-88D5-C52B6E662C1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74928" y="3786129"/>
            <a:ext cx="2890642" cy="936324"/>
          </a:xfrm>
          <a:prstGeom prst="rect">
            <a:avLst/>
          </a:prstGeom>
        </p:spPr>
        <p:txBody>
          <a:bodyPr anchor="ctr"/>
          <a:lstStyle>
            <a:lvl1pPr marL="342900" indent="-3429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8" name="Text Placeholder 16">
            <a:extLst>
              <a:ext uri="{FF2B5EF4-FFF2-40B4-BE49-F238E27FC236}">
                <a16:creationId xmlns:a16="http://schemas.microsoft.com/office/drawing/2014/main" id="{8480DE39-3504-8F2D-027E-6D808BF1FE5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74927" y="4722453"/>
            <a:ext cx="2890643" cy="930412"/>
          </a:xfrm>
          <a:prstGeom prst="rect">
            <a:avLst/>
          </a:prstGeom>
        </p:spPr>
        <p:txBody>
          <a:bodyPr anchor="ctr"/>
          <a:lstStyle>
            <a:lvl1pPr marL="342900" indent="-3429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  <p:sp>
        <p:nvSpPr>
          <p:cNvPr id="69" name="Text Placeholder 16">
            <a:extLst>
              <a:ext uri="{FF2B5EF4-FFF2-40B4-BE49-F238E27FC236}">
                <a16:creationId xmlns:a16="http://schemas.microsoft.com/office/drawing/2014/main" id="{CA627D75-9DE9-C129-32D1-F476B5646E9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874929" y="5656340"/>
            <a:ext cx="2890642" cy="902373"/>
          </a:xfrm>
          <a:prstGeom prst="rect">
            <a:avLst/>
          </a:prstGeom>
        </p:spPr>
        <p:txBody>
          <a:bodyPr anchor="ctr"/>
          <a:lstStyle>
            <a:lvl1pPr marL="342900" indent="-34290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  <a:p>
            <a:pPr lvl="0"/>
            <a:r>
              <a:rPr lang="en-US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3873747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5">
            <a:extLst>
              <a:ext uri="{FF2B5EF4-FFF2-40B4-BE49-F238E27FC236}">
                <a16:creationId xmlns:a16="http://schemas.microsoft.com/office/drawing/2014/main" id="{0CE22E52-78AA-30C6-5781-4605666E34A2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3414044"/>
              </p:ext>
            </p:extLst>
          </p:nvPr>
        </p:nvGraphicFramePr>
        <p:xfrm>
          <a:off x="281352" y="2418421"/>
          <a:ext cx="11484218" cy="426067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5742109">
                  <a:extLst>
                    <a:ext uri="{9D8B030D-6E8A-4147-A177-3AD203B41FA5}">
                      <a16:colId xmlns:a16="http://schemas.microsoft.com/office/drawing/2014/main" val="918077762"/>
                    </a:ext>
                  </a:extLst>
                </a:gridCol>
                <a:gridCol w="5742109">
                  <a:extLst>
                    <a:ext uri="{9D8B030D-6E8A-4147-A177-3AD203B41FA5}">
                      <a16:colId xmlns:a16="http://schemas.microsoft.com/office/drawing/2014/main" val="2411906185"/>
                    </a:ext>
                  </a:extLst>
                </a:gridCol>
              </a:tblGrid>
              <a:tr h="852135"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1849269"/>
                  </a:ext>
                </a:extLst>
              </a:tr>
              <a:tr h="8521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2699580"/>
                  </a:ext>
                </a:extLst>
              </a:tr>
              <a:tr h="8521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52519350"/>
                  </a:ext>
                </a:extLst>
              </a:tr>
              <a:tr h="8521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43831"/>
                  </a:ext>
                </a:extLst>
              </a:tr>
              <a:tr h="8521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>
                        <a:solidFill>
                          <a:srgbClr val="2B3653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>
                        <a:latin typeface="Abadi" panose="020B06040201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8629568"/>
                  </a:ext>
                </a:extLst>
              </a:tr>
            </a:tbl>
          </a:graphicData>
        </a:graphic>
      </p:graphicFrame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D6D361-26F4-9561-A14F-A10EF02ACB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06752" y="2417763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entagon 3">
            <a:extLst>
              <a:ext uri="{FF2B5EF4-FFF2-40B4-BE49-F238E27FC236}">
                <a16:creationId xmlns:a16="http://schemas.microsoft.com/office/drawing/2014/main" id="{6E1A3FB0-832F-57ED-54EC-DCC2B6A4D7D8}"/>
              </a:ext>
            </a:extLst>
          </p:cNvPr>
          <p:cNvSpPr/>
          <p:nvPr/>
        </p:nvSpPr>
        <p:spPr>
          <a:xfrm rot="5400000">
            <a:off x="2565368" y="622549"/>
            <a:ext cx="1051021" cy="2315644"/>
          </a:xfrm>
          <a:prstGeom prst="homePlate">
            <a:avLst>
              <a:gd name="adj" fmla="val 29826"/>
            </a:avLst>
          </a:prstGeom>
          <a:solidFill>
            <a:srgbClr val="2B3653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entagon 6">
            <a:extLst>
              <a:ext uri="{FF2B5EF4-FFF2-40B4-BE49-F238E27FC236}">
                <a16:creationId xmlns:a16="http://schemas.microsoft.com/office/drawing/2014/main" id="{5719B99A-06CF-8BB1-F8A0-0BE8393323A2}"/>
              </a:ext>
            </a:extLst>
          </p:cNvPr>
          <p:cNvSpPr/>
          <p:nvPr/>
        </p:nvSpPr>
        <p:spPr>
          <a:xfrm rot="5400000">
            <a:off x="8575611" y="622551"/>
            <a:ext cx="1051024" cy="2315644"/>
          </a:xfrm>
          <a:prstGeom prst="homePlate">
            <a:avLst>
              <a:gd name="adj" fmla="val 32348"/>
            </a:avLst>
          </a:prstGeom>
          <a:solidFill>
            <a:srgbClr val="016BFF"/>
          </a:solidFill>
          <a:ln>
            <a:noFill/>
          </a:ln>
          <a:effectLst>
            <a:outerShdw blurRad="155738" dist="38100" dir="2700000" sx="103000" sy="10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6">
            <a:extLst>
              <a:ext uri="{FF2B5EF4-FFF2-40B4-BE49-F238E27FC236}">
                <a16:creationId xmlns:a16="http://schemas.microsoft.com/office/drawing/2014/main" id="{489B8F40-CE07-F06C-8A54-AC819244410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128852" y="1252223"/>
            <a:ext cx="1973247" cy="9970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Content Placeholder 26">
            <a:extLst>
              <a:ext uri="{FF2B5EF4-FFF2-40B4-BE49-F238E27FC236}">
                <a16:creationId xmlns:a16="http://schemas.microsoft.com/office/drawing/2014/main" id="{AA68B336-9B4B-0617-3F83-30198728FD8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154943" y="1252223"/>
            <a:ext cx="1924050" cy="9970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654B15FD-412A-2BE7-1C9F-75E7335CF20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06752" y="3267644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C84EEB34-41BC-D744-DBCB-A0764FE9BE7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06752" y="4117525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0BE46F4E-8A7A-96E1-4B2C-D5400FD6861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06752" y="4967406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7E7BAD62-8D99-74C2-9C4F-157C6D6BF80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06752" y="5817288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0AAF76CD-9F04-299E-F729-04ED017241F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39823" y="2417763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C7308000-C4A3-DCD3-FBAE-8BA3F86CC6F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039823" y="3267644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6">
            <a:extLst>
              <a:ext uri="{FF2B5EF4-FFF2-40B4-BE49-F238E27FC236}">
                <a16:creationId xmlns:a16="http://schemas.microsoft.com/office/drawing/2014/main" id="{86DD1603-8953-8E26-EB33-252333A7EB9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39823" y="4117525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6E46CB3C-DE0F-BEE4-5635-1B052A7C49B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39823" y="4967406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F7CF9DD9-C3BC-CAD0-6919-099631FC679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039823" y="5817288"/>
            <a:ext cx="5725747" cy="8588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8569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E76FF18B-2A33-A69A-0CC5-BE0196A1F1E8}"/>
              </a:ext>
            </a:extLst>
          </p:cNvPr>
          <p:cNvGrpSpPr/>
          <p:nvPr userDrawn="1"/>
        </p:nvGrpSpPr>
        <p:grpSpPr>
          <a:xfrm>
            <a:off x="635870" y="1364490"/>
            <a:ext cx="2433711" cy="5366515"/>
            <a:chOff x="1042078" y="1364492"/>
            <a:chExt cx="2433711" cy="5366515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61CAF18D-F159-66ED-0025-B76B2F7666A4}"/>
                </a:ext>
              </a:extLst>
            </p:cNvPr>
            <p:cNvSpPr/>
            <p:nvPr/>
          </p:nvSpPr>
          <p:spPr>
            <a:xfrm rot="5400000">
              <a:off x="-424324" y="2830894"/>
              <a:ext cx="5366515" cy="2433711"/>
            </a:xfrm>
            <a:prstGeom prst="hexagon">
              <a:avLst>
                <a:gd name="adj" fmla="val 30202"/>
                <a:gd name="vf" fmla="val 115470"/>
              </a:avLst>
            </a:prstGeom>
            <a:solidFill>
              <a:schemeClr val="bg1">
                <a:lumMod val="8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8EE28894-00FD-CB1D-B5CE-1A9917912DA7}"/>
                </a:ext>
              </a:extLst>
            </p:cNvPr>
            <p:cNvSpPr/>
            <p:nvPr/>
          </p:nvSpPr>
          <p:spPr>
            <a:xfrm rot="5400000">
              <a:off x="1244709" y="1808608"/>
              <a:ext cx="2028449" cy="1819870"/>
            </a:xfrm>
            <a:prstGeom prst="hexagon">
              <a:avLst>
                <a:gd name="adj" fmla="val 29774"/>
                <a:gd name="vf" fmla="val 115470"/>
              </a:avLst>
            </a:prstGeom>
            <a:solidFill>
              <a:srgbClr val="2B3653"/>
            </a:solidFill>
            <a:ln w="38100">
              <a:solidFill>
                <a:srgbClr val="2B365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11400000"/>
              </a:lightRig>
            </a:scene3d>
            <a:sp3d prstMaterial="metal">
              <a:bevelT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 pitchFamily="34" charset="0"/>
                <a:ea typeface="+mn-ea"/>
                <a:cs typeface="Arial" pitchFamily="34" charset="0"/>
                <a:sym typeface="Gill Sans MT" panose="020B0502020104020203" pitchFamily="34" charset="0"/>
              </a:endParaRPr>
            </a:p>
          </p:txBody>
        </p:sp>
      </p:grpSp>
      <p:sp>
        <p:nvSpPr>
          <p:cNvPr id="12" name="Hexagon 11">
            <a:extLst>
              <a:ext uri="{FF2B5EF4-FFF2-40B4-BE49-F238E27FC236}">
                <a16:creationId xmlns:a16="http://schemas.microsoft.com/office/drawing/2014/main" id="{502DD706-C20B-074F-87A7-EB62861E5BB6}"/>
              </a:ext>
            </a:extLst>
          </p:cNvPr>
          <p:cNvSpPr/>
          <p:nvPr/>
        </p:nvSpPr>
        <p:spPr>
          <a:xfrm rot="5400000">
            <a:off x="2026514" y="2830892"/>
            <a:ext cx="5366515" cy="2433711"/>
          </a:xfrm>
          <a:prstGeom prst="hexagon">
            <a:avLst>
              <a:gd name="adj" fmla="val 30202"/>
              <a:gd name="vf" fmla="val 115470"/>
            </a:avLst>
          </a:prstGeom>
          <a:solidFill>
            <a:schemeClr val="bg1">
              <a:lumMod val="8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85BCFAD7-3C54-5EEC-188F-737D191BA1E7}"/>
              </a:ext>
            </a:extLst>
          </p:cNvPr>
          <p:cNvSpPr/>
          <p:nvPr/>
        </p:nvSpPr>
        <p:spPr>
          <a:xfrm rot="5400000">
            <a:off x="3695547" y="1808606"/>
            <a:ext cx="2028449" cy="1819870"/>
          </a:xfrm>
          <a:prstGeom prst="hexagon">
            <a:avLst>
              <a:gd name="adj" fmla="val 29774"/>
              <a:gd name="vf" fmla="val 115470"/>
            </a:avLst>
          </a:prstGeom>
          <a:solidFill>
            <a:srgbClr val="2B3653"/>
          </a:solidFill>
          <a:ln w="38100">
            <a:solidFill>
              <a:srgbClr val="2B365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>
              <a:rot lat="0" lon="0" rev="11400000"/>
            </a:lightRig>
          </a:scene3d>
          <a:sp3d prstMaterial="metal">
            <a:bevelT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 pitchFamily="34" charset="0"/>
              <a:ea typeface="+mn-ea"/>
              <a:cs typeface="Arial" pitchFamily="34" charset="0"/>
              <a:sym typeface="Gill Sans MT" panose="020B0502020104020203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CBF3DDC-22BC-8FBD-30D2-B58F589BC40D}"/>
              </a:ext>
            </a:extLst>
          </p:cNvPr>
          <p:cNvGrpSpPr/>
          <p:nvPr userDrawn="1"/>
        </p:nvGrpSpPr>
        <p:grpSpPr>
          <a:xfrm>
            <a:off x="6349962" y="1364490"/>
            <a:ext cx="2433711" cy="5366515"/>
            <a:chOff x="1042078" y="1364492"/>
            <a:chExt cx="2433711" cy="5366515"/>
          </a:xfrm>
        </p:grpSpPr>
        <p:sp>
          <p:nvSpPr>
            <p:cNvPr id="17" name="Hexagon 16">
              <a:extLst>
                <a:ext uri="{FF2B5EF4-FFF2-40B4-BE49-F238E27FC236}">
                  <a16:creationId xmlns:a16="http://schemas.microsoft.com/office/drawing/2014/main" id="{5006B12A-F5E3-3748-E8C9-D7D86E70CB86}"/>
                </a:ext>
              </a:extLst>
            </p:cNvPr>
            <p:cNvSpPr/>
            <p:nvPr/>
          </p:nvSpPr>
          <p:spPr>
            <a:xfrm rot="5400000">
              <a:off x="-424324" y="2830894"/>
              <a:ext cx="5366515" cy="2433711"/>
            </a:xfrm>
            <a:prstGeom prst="hexagon">
              <a:avLst>
                <a:gd name="adj" fmla="val 30202"/>
                <a:gd name="vf" fmla="val 115470"/>
              </a:avLst>
            </a:prstGeom>
            <a:solidFill>
              <a:schemeClr val="bg1">
                <a:lumMod val="8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Hexagon 17">
              <a:extLst>
                <a:ext uri="{FF2B5EF4-FFF2-40B4-BE49-F238E27FC236}">
                  <a16:creationId xmlns:a16="http://schemas.microsoft.com/office/drawing/2014/main" id="{7E416E1E-8DF5-C0DE-6512-83DA168D72FD}"/>
                </a:ext>
              </a:extLst>
            </p:cNvPr>
            <p:cNvSpPr/>
            <p:nvPr/>
          </p:nvSpPr>
          <p:spPr>
            <a:xfrm rot="5400000">
              <a:off x="1244709" y="1808608"/>
              <a:ext cx="2028449" cy="1819870"/>
            </a:xfrm>
            <a:prstGeom prst="hexagon">
              <a:avLst>
                <a:gd name="adj" fmla="val 29774"/>
                <a:gd name="vf" fmla="val 115470"/>
              </a:avLst>
            </a:prstGeom>
            <a:solidFill>
              <a:srgbClr val="2B3653"/>
            </a:solidFill>
            <a:ln w="38100">
              <a:solidFill>
                <a:srgbClr val="2B365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11400000"/>
              </a:lightRig>
            </a:scene3d>
            <a:sp3d prstMaterial="metal">
              <a:bevelT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 pitchFamily="34" charset="0"/>
                <a:ea typeface="+mn-ea"/>
                <a:cs typeface="Arial" pitchFamily="34" charset="0"/>
                <a:sym typeface="Gill Sans MT" panose="020B05020201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A6E16B5-D3DE-167F-A443-DBE6C9582440}"/>
              </a:ext>
            </a:extLst>
          </p:cNvPr>
          <p:cNvGrpSpPr/>
          <p:nvPr userDrawn="1"/>
        </p:nvGrpSpPr>
        <p:grpSpPr>
          <a:xfrm>
            <a:off x="9207009" y="1364490"/>
            <a:ext cx="2433711" cy="5366515"/>
            <a:chOff x="1042078" y="1364492"/>
            <a:chExt cx="2433711" cy="5366515"/>
          </a:xfrm>
        </p:grpSpPr>
        <p:sp>
          <p:nvSpPr>
            <p:cNvPr id="22" name="Hexagon 21">
              <a:extLst>
                <a:ext uri="{FF2B5EF4-FFF2-40B4-BE49-F238E27FC236}">
                  <a16:creationId xmlns:a16="http://schemas.microsoft.com/office/drawing/2014/main" id="{5F42D6D8-2460-39C0-7CCC-5D2EF5A64A2D}"/>
                </a:ext>
              </a:extLst>
            </p:cNvPr>
            <p:cNvSpPr/>
            <p:nvPr/>
          </p:nvSpPr>
          <p:spPr>
            <a:xfrm rot="5400000">
              <a:off x="-424324" y="2830894"/>
              <a:ext cx="5366515" cy="2433711"/>
            </a:xfrm>
            <a:prstGeom prst="hexagon">
              <a:avLst>
                <a:gd name="adj" fmla="val 30202"/>
                <a:gd name="vf" fmla="val 115470"/>
              </a:avLst>
            </a:prstGeom>
            <a:solidFill>
              <a:schemeClr val="bg1">
                <a:lumMod val="8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Hexagon 22">
              <a:extLst>
                <a:ext uri="{FF2B5EF4-FFF2-40B4-BE49-F238E27FC236}">
                  <a16:creationId xmlns:a16="http://schemas.microsoft.com/office/drawing/2014/main" id="{00DA7E40-3A65-3D37-9F0F-3F399DDC1FCF}"/>
                </a:ext>
              </a:extLst>
            </p:cNvPr>
            <p:cNvSpPr/>
            <p:nvPr/>
          </p:nvSpPr>
          <p:spPr>
            <a:xfrm rot="5400000">
              <a:off x="1244709" y="1808608"/>
              <a:ext cx="2028449" cy="1819870"/>
            </a:xfrm>
            <a:prstGeom prst="hexagon">
              <a:avLst>
                <a:gd name="adj" fmla="val 29774"/>
                <a:gd name="vf" fmla="val 115470"/>
              </a:avLst>
            </a:prstGeom>
            <a:solidFill>
              <a:srgbClr val="2B3653"/>
            </a:solidFill>
            <a:ln w="38100">
              <a:solidFill>
                <a:srgbClr val="2B3653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11400000"/>
              </a:lightRig>
            </a:scene3d>
            <a:sp3d prstMaterial="metal">
              <a:bevelT w="0" h="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 pitchFamily="34" charset="0"/>
                <a:ea typeface="+mn-ea"/>
                <a:cs typeface="Arial" pitchFamily="34" charset="0"/>
                <a:sym typeface="Gill Sans MT" panose="020B0502020104020203" pitchFamily="34" charset="0"/>
              </a:endParaRPr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56413D80-C5A8-4DD8-81B8-D8A2854FB2D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90700" y="2108939"/>
            <a:ext cx="1924050" cy="12192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Content Placeholder 26">
            <a:extLst>
              <a:ext uri="{FF2B5EF4-FFF2-40B4-BE49-F238E27FC236}">
                <a16:creationId xmlns:a16="http://schemas.microsoft.com/office/drawing/2014/main" id="{9B498A8E-6EF7-6977-7C23-258050BC0A8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0700" y="3877255"/>
            <a:ext cx="1924050" cy="4026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0">
                <a:solidFill>
                  <a:srgbClr val="016B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1"/>
              <a:t>Title</a:t>
            </a:r>
          </a:p>
        </p:txBody>
      </p:sp>
      <p:sp>
        <p:nvSpPr>
          <p:cNvPr id="29" name="Content Placeholder 26">
            <a:extLst>
              <a:ext uri="{FF2B5EF4-FFF2-40B4-BE49-F238E27FC236}">
                <a16:creationId xmlns:a16="http://schemas.microsoft.com/office/drawing/2014/main" id="{F8279224-03F0-3E97-A89C-8BAE1755C81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05573" y="4419195"/>
            <a:ext cx="1924050" cy="121920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0"/>
              <a:t>Text</a:t>
            </a:r>
            <a:endParaRPr lang="en-US" b="1"/>
          </a:p>
        </p:txBody>
      </p:sp>
      <p:sp>
        <p:nvSpPr>
          <p:cNvPr id="30" name="Content Placeholder 26">
            <a:extLst>
              <a:ext uri="{FF2B5EF4-FFF2-40B4-BE49-F238E27FC236}">
                <a16:creationId xmlns:a16="http://schemas.microsoft.com/office/drawing/2014/main" id="{9E06A74F-7889-4230-835E-C302CE898A2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749036" y="2108939"/>
            <a:ext cx="1924050" cy="12192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Content Placeholder 26">
            <a:extLst>
              <a:ext uri="{FF2B5EF4-FFF2-40B4-BE49-F238E27FC236}">
                <a16:creationId xmlns:a16="http://schemas.microsoft.com/office/drawing/2014/main" id="{73B34F87-1843-C959-837F-0422089E145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3749036" y="3877255"/>
            <a:ext cx="1924050" cy="4026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0">
                <a:solidFill>
                  <a:srgbClr val="016B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1"/>
              <a:t>Title</a:t>
            </a:r>
          </a:p>
        </p:txBody>
      </p:sp>
      <p:sp>
        <p:nvSpPr>
          <p:cNvPr id="32" name="Content Placeholder 26">
            <a:extLst>
              <a:ext uri="{FF2B5EF4-FFF2-40B4-BE49-F238E27FC236}">
                <a16:creationId xmlns:a16="http://schemas.microsoft.com/office/drawing/2014/main" id="{CAE26EC4-F2D7-3869-DD39-B020B804DA7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763909" y="4419195"/>
            <a:ext cx="1924050" cy="121920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0"/>
              <a:t>Text</a:t>
            </a:r>
            <a:endParaRPr lang="en-US" b="1"/>
          </a:p>
        </p:txBody>
      </p:sp>
      <p:sp>
        <p:nvSpPr>
          <p:cNvPr id="33" name="Content Placeholder 26">
            <a:extLst>
              <a:ext uri="{FF2B5EF4-FFF2-40B4-BE49-F238E27FC236}">
                <a16:creationId xmlns:a16="http://schemas.microsoft.com/office/drawing/2014/main" id="{A77691C6-2954-411C-E314-77AB23B5A11D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606082" y="2108939"/>
            <a:ext cx="1924050" cy="12192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4" name="Content Placeholder 26">
            <a:extLst>
              <a:ext uri="{FF2B5EF4-FFF2-40B4-BE49-F238E27FC236}">
                <a16:creationId xmlns:a16="http://schemas.microsoft.com/office/drawing/2014/main" id="{10DE88DE-9FD0-BA62-DA2A-B85A66B300EA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606082" y="3877255"/>
            <a:ext cx="1924050" cy="4026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0">
                <a:solidFill>
                  <a:srgbClr val="016B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1"/>
              <a:t>Title</a:t>
            </a:r>
          </a:p>
        </p:txBody>
      </p:sp>
      <p:sp>
        <p:nvSpPr>
          <p:cNvPr id="35" name="Content Placeholder 26">
            <a:extLst>
              <a:ext uri="{FF2B5EF4-FFF2-40B4-BE49-F238E27FC236}">
                <a16:creationId xmlns:a16="http://schemas.microsoft.com/office/drawing/2014/main" id="{7EB7BC02-634E-5F7F-3B96-B7937D16F7A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620955" y="4419195"/>
            <a:ext cx="1924050" cy="121920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0"/>
              <a:t>Text</a:t>
            </a:r>
            <a:endParaRPr lang="en-US" b="1"/>
          </a:p>
        </p:txBody>
      </p:sp>
      <p:sp>
        <p:nvSpPr>
          <p:cNvPr id="36" name="Content Placeholder 26">
            <a:extLst>
              <a:ext uri="{FF2B5EF4-FFF2-40B4-BE49-F238E27FC236}">
                <a16:creationId xmlns:a16="http://schemas.microsoft.com/office/drawing/2014/main" id="{A3B07B74-D4A2-CDFB-6F6D-B28BEA9E3082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9475829" y="2108939"/>
            <a:ext cx="1924050" cy="12192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Content Placeholder 26">
            <a:extLst>
              <a:ext uri="{FF2B5EF4-FFF2-40B4-BE49-F238E27FC236}">
                <a16:creationId xmlns:a16="http://schemas.microsoft.com/office/drawing/2014/main" id="{AEAA8079-00AE-F6A3-6102-601BB9B2EAF7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9475829" y="3877255"/>
            <a:ext cx="1924050" cy="4026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0">
                <a:solidFill>
                  <a:srgbClr val="016BF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1"/>
              <a:t>Title</a:t>
            </a:r>
          </a:p>
        </p:txBody>
      </p:sp>
      <p:sp>
        <p:nvSpPr>
          <p:cNvPr id="38" name="Content Placeholder 26">
            <a:extLst>
              <a:ext uri="{FF2B5EF4-FFF2-40B4-BE49-F238E27FC236}">
                <a16:creationId xmlns:a16="http://schemas.microsoft.com/office/drawing/2014/main" id="{6FED74EB-02DD-CD45-97AD-85189994CD3B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9490702" y="4419195"/>
            <a:ext cx="1924050" cy="121920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0"/>
              <a:t>Text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88365153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Cl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CBF1B125-088B-4FFE-2AF3-BA3197BFC54D}"/>
              </a:ext>
            </a:extLst>
          </p:cNvPr>
          <p:cNvSpPr>
            <a:spLocks/>
          </p:cNvSpPr>
          <p:nvPr userDrawn="1"/>
        </p:nvSpPr>
        <p:spPr>
          <a:xfrm>
            <a:off x="8130135" y="4424111"/>
            <a:ext cx="703385" cy="70338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2401D9-67C2-721A-A599-1B109EE3FEF4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2D18FB0-5FBC-FDB6-E637-BCF97ABFDF8A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DEFCB8-50AF-D8BE-F88C-269B99E642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2B5AA8-DE6E-C047-8CAE-4547A55EEEE1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Hexagon 6">
            <a:extLst>
              <a:ext uri="{FF2B5EF4-FFF2-40B4-BE49-F238E27FC236}">
                <a16:creationId xmlns:a16="http://schemas.microsoft.com/office/drawing/2014/main" id="{5DAEE7FC-5945-FC2C-4893-26C31661D77D}"/>
              </a:ext>
            </a:extLst>
          </p:cNvPr>
          <p:cNvSpPr/>
          <p:nvPr userDrawn="1"/>
        </p:nvSpPr>
        <p:spPr>
          <a:xfrm>
            <a:off x="4613928" y="2597916"/>
            <a:ext cx="2964144" cy="2555297"/>
          </a:xfrm>
          <a:prstGeom prst="hexagon">
            <a:avLst/>
          </a:prstGeom>
          <a:solidFill>
            <a:srgbClr val="2B365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0159CF78-C544-F469-3052-6762DF082E2B}"/>
              </a:ext>
            </a:extLst>
          </p:cNvPr>
          <p:cNvSpPr/>
          <p:nvPr userDrawn="1"/>
        </p:nvSpPr>
        <p:spPr>
          <a:xfrm>
            <a:off x="2709539" y="1728414"/>
            <a:ext cx="2017244" cy="1739004"/>
          </a:xfrm>
          <a:prstGeom prst="hexagon">
            <a:avLst/>
          </a:prstGeom>
          <a:solidFill>
            <a:srgbClr val="016B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8E83B228-1204-0081-05DB-183FDF52FE57}"/>
              </a:ext>
            </a:extLst>
          </p:cNvPr>
          <p:cNvSpPr/>
          <p:nvPr userDrawn="1"/>
        </p:nvSpPr>
        <p:spPr>
          <a:xfrm>
            <a:off x="926813" y="3006062"/>
            <a:ext cx="2017244" cy="1739004"/>
          </a:xfrm>
          <a:prstGeom prst="hexagon">
            <a:avLst/>
          </a:prstGeom>
          <a:solidFill>
            <a:srgbClr val="89C5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F1D9F22B-2AD6-710F-C3DA-ACAB7FC09B6E}"/>
              </a:ext>
            </a:extLst>
          </p:cNvPr>
          <p:cNvSpPr/>
          <p:nvPr userDrawn="1"/>
        </p:nvSpPr>
        <p:spPr>
          <a:xfrm>
            <a:off x="2709539" y="4283713"/>
            <a:ext cx="2017244" cy="1739004"/>
          </a:xfrm>
          <a:prstGeom prst="hexagon">
            <a:avLst/>
          </a:prstGeom>
          <a:solidFill>
            <a:srgbClr val="C4E3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4428F0BA-ABFD-56E8-09B7-E4DFEA9CCBA2}"/>
              </a:ext>
            </a:extLst>
          </p:cNvPr>
          <p:cNvSpPr/>
          <p:nvPr userDrawn="1"/>
        </p:nvSpPr>
        <p:spPr>
          <a:xfrm flipH="1">
            <a:off x="9307884" y="3006062"/>
            <a:ext cx="2017244" cy="1739004"/>
          </a:xfrm>
          <a:prstGeom prst="hexagon">
            <a:avLst/>
          </a:prstGeom>
          <a:solidFill>
            <a:srgbClr val="61B25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A4035AD9-7526-F4FB-C509-A2B48DDD0139}"/>
              </a:ext>
            </a:extLst>
          </p:cNvPr>
          <p:cNvSpPr/>
          <p:nvPr userDrawn="1"/>
        </p:nvSpPr>
        <p:spPr>
          <a:xfrm flipH="1">
            <a:off x="7465217" y="1728414"/>
            <a:ext cx="2017244" cy="1739004"/>
          </a:xfrm>
          <a:prstGeom prst="hexagon">
            <a:avLst/>
          </a:prstGeom>
          <a:solidFill>
            <a:srgbClr val="005D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55B6450A-05F2-53C8-1DC8-3DF5068C7D72}"/>
              </a:ext>
            </a:extLst>
          </p:cNvPr>
          <p:cNvSpPr/>
          <p:nvPr userDrawn="1"/>
        </p:nvSpPr>
        <p:spPr>
          <a:xfrm flipH="1">
            <a:off x="7465217" y="4276551"/>
            <a:ext cx="2017244" cy="1739004"/>
          </a:xfrm>
          <a:prstGeom prst="hexagon">
            <a:avLst/>
          </a:prstGeom>
          <a:solidFill>
            <a:srgbClr val="9BF0B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4C0526-D7DE-22A8-D9C3-35D84966BAAA}"/>
              </a:ext>
            </a:extLst>
          </p:cNvPr>
          <p:cNvSpPr/>
          <p:nvPr/>
        </p:nvSpPr>
        <p:spPr>
          <a:xfrm>
            <a:off x="5507832" y="3051980"/>
            <a:ext cx="1244186" cy="1244186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37F459-AE9C-5E33-64C0-E18184EAAF82}"/>
              </a:ext>
            </a:extLst>
          </p:cNvPr>
          <p:cNvSpPr/>
          <p:nvPr/>
        </p:nvSpPr>
        <p:spPr>
          <a:xfrm>
            <a:off x="3355219" y="1981292"/>
            <a:ext cx="703385" cy="703385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CC279D-EFF1-DD02-DFCE-7878A077FDD5}"/>
              </a:ext>
            </a:extLst>
          </p:cNvPr>
          <p:cNvSpPr/>
          <p:nvPr/>
        </p:nvSpPr>
        <p:spPr>
          <a:xfrm>
            <a:off x="8130137" y="1981292"/>
            <a:ext cx="703385" cy="703385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048529-147C-AE21-EDA5-A341667511B2}"/>
              </a:ext>
            </a:extLst>
          </p:cNvPr>
          <p:cNvSpPr/>
          <p:nvPr/>
        </p:nvSpPr>
        <p:spPr>
          <a:xfrm>
            <a:off x="1593559" y="3284765"/>
            <a:ext cx="703385" cy="70338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E4BA0C1-D5CB-B362-84A0-D95F8A4DCE6C}"/>
              </a:ext>
            </a:extLst>
          </p:cNvPr>
          <p:cNvSpPr/>
          <p:nvPr/>
        </p:nvSpPr>
        <p:spPr>
          <a:xfrm>
            <a:off x="3376285" y="4449828"/>
            <a:ext cx="703385" cy="70338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33A3709-B345-8D34-07F6-1FB9FF212196}"/>
              </a:ext>
            </a:extLst>
          </p:cNvPr>
          <p:cNvSpPr/>
          <p:nvPr/>
        </p:nvSpPr>
        <p:spPr>
          <a:xfrm>
            <a:off x="9948822" y="3284765"/>
            <a:ext cx="703385" cy="70338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A5B48FB-BB19-4E3E-E148-C343FA6D2B9B}"/>
              </a:ext>
            </a:extLst>
          </p:cNvPr>
          <p:cNvCxnSpPr>
            <a:cxnSpLocks/>
          </p:cNvCxnSpPr>
          <p:nvPr userDrawn="1"/>
        </p:nvCxnSpPr>
        <p:spPr>
          <a:xfrm>
            <a:off x="4487594" y="3006062"/>
            <a:ext cx="450166" cy="278703"/>
          </a:xfrm>
          <a:prstGeom prst="line">
            <a:avLst/>
          </a:prstGeom>
          <a:ln w="25400">
            <a:solidFill>
              <a:srgbClr val="016BF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E13A80A-F5E6-35F0-61DC-FB9CDAFE8C3B}"/>
              </a:ext>
            </a:extLst>
          </p:cNvPr>
          <p:cNvCxnSpPr>
            <a:cxnSpLocks/>
            <a:endCxn id="7" idx="3"/>
          </p:cNvCxnSpPr>
          <p:nvPr userDrawn="1"/>
        </p:nvCxnSpPr>
        <p:spPr>
          <a:xfrm>
            <a:off x="2935088" y="3857384"/>
            <a:ext cx="1678840" cy="18181"/>
          </a:xfrm>
          <a:prstGeom prst="line">
            <a:avLst/>
          </a:prstGeom>
          <a:ln w="25400">
            <a:solidFill>
              <a:srgbClr val="89C5F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BDFC8C0-BF29-9E33-766B-05EEEBCE8A87}"/>
              </a:ext>
            </a:extLst>
          </p:cNvPr>
          <p:cNvCxnSpPr>
            <a:cxnSpLocks/>
          </p:cNvCxnSpPr>
          <p:nvPr userDrawn="1"/>
        </p:nvCxnSpPr>
        <p:spPr>
          <a:xfrm flipV="1">
            <a:off x="4487594" y="4468067"/>
            <a:ext cx="450166" cy="233557"/>
          </a:xfrm>
          <a:prstGeom prst="line">
            <a:avLst/>
          </a:prstGeom>
          <a:ln w="25400">
            <a:solidFill>
              <a:srgbClr val="C4E3F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A703048-53DC-7B2A-F5D8-47EE585FBC6A}"/>
              </a:ext>
            </a:extLst>
          </p:cNvPr>
          <p:cNvCxnSpPr>
            <a:cxnSpLocks/>
          </p:cNvCxnSpPr>
          <p:nvPr userDrawn="1"/>
        </p:nvCxnSpPr>
        <p:spPr>
          <a:xfrm flipV="1">
            <a:off x="7254240" y="3051980"/>
            <a:ext cx="421954" cy="232785"/>
          </a:xfrm>
          <a:prstGeom prst="line">
            <a:avLst/>
          </a:prstGeom>
          <a:ln w="25400">
            <a:solidFill>
              <a:srgbClr val="005D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AB56171A-8DF8-B641-B967-C4BC4F0008A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351090" y="1981200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84F6210-8F2A-A45A-FD4F-A4F679C662CB}"/>
              </a:ext>
            </a:extLst>
          </p:cNvPr>
          <p:cNvCxnSpPr>
            <a:cxnSpLocks/>
            <a:endCxn id="11" idx="0"/>
          </p:cNvCxnSpPr>
          <p:nvPr userDrawn="1"/>
        </p:nvCxnSpPr>
        <p:spPr>
          <a:xfrm>
            <a:off x="7597061" y="3867146"/>
            <a:ext cx="1710823" cy="8418"/>
          </a:xfrm>
          <a:prstGeom prst="line">
            <a:avLst/>
          </a:prstGeom>
          <a:ln w="25400">
            <a:solidFill>
              <a:srgbClr val="61B259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FD5F5F0-998D-BF22-45FB-BA27C088DB43}"/>
              </a:ext>
            </a:extLst>
          </p:cNvPr>
          <p:cNvCxnSpPr>
            <a:cxnSpLocks/>
          </p:cNvCxnSpPr>
          <p:nvPr userDrawn="1"/>
        </p:nvCxnSpPr>
        <p:spPr>
          <a:xfrm>
            <a:off x="7294279" y="4468067"/>
            <a:ext cx="410127" cy="233557"/>
          </a:xfrm>
          <a:prstGeom prst="line">
            <a:avLst/>
          </a:prstGeom>
          <a:ln w="25400">
            <a:solidFill>
              <a:srgbClr val="9BF0B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ontent Placeholder 50">
            <a:extLst>
              <a:ext uri="{FF2B5EF4-FFF2-40B4-BE49-F238E27FC236}">
                <a16:creationId xmlns:a16="http://schemas.microsoft.com/office/drawing/2014/main" id="{423770B2-37B5-519B-B2DC-C7F2C847AE2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30135" y="1981200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3" name="Content Placeholder 50">
            <a:extLst>
              <a:ext uri="{FF2B5EF4-FFF2-40B4-BE49-F238E27FC236}">
                <a16:creationId xmlns:a16="http://schemas.microsoft.com/office/drawing/2014/main" id="{45A56768-48B5-36E5-2E06-9622564E429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603053" y="3261401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4" name="Content Placeholder 50">
            <a:extLst>
              <a:ext uri="{FF2B5EF4-FFF2-40B4-BE49-F238E27FC236}">
                <a16:creationId xmlns:a16="http://schemas.microsoft.com/office/drawing/2014/main" id="{38157C3F-EFBF-B6C9-0431-7C7002BA452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400904" y="4440014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5" name="Content Placeholder 50">
            <a:extLst>
              <a:ext uri="{FF2B5EF4-FFF2-40B4-BE49-F238E27FC236}">
                <a16:creationId xmlns:a16="http://schemas.microsoft.com/office/drawing/2014/main" id="{2237C176-8882-A76D-CFCE-FC97A0386E6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22146" y="4424233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6" name="Content Placeholder 50">
            <a:extLst>
              <a:ext uri="{FF2B5EF4-FFF2-40B4-BE49-F238E27FC236}">
                <a16:creationId xmlns:a16="http://schemas.microsoft.com/office/drawing/2014/main" id="{A2987390-D1A5-882A-10B6-E0667A4F65A1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9933590" y="3261400"/>
            <a:ext cx="703385" cy="7032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7" name="Content Placeholder 50">
            <a:extLst>
              <a:ext uri="{FF2B5EF4-FFF2-40B4-BE49-F238E27FC236}">
                <a16:creationId xmlns:a16="http://schemas.microsoft.com/office/drawing/2014/main" id="{8CF0E659-F7B9-6071-3188-4323FD86DD3B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507832" y="3051980"/>
            <a:ext cx="1259418" cy="124418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4B83D0F9-4068-FA32-E909-64CD8391A1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081785" y="2960469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0" name="Text Placeholder 58">
            <a:extLst>
              <a:ext uri="{FF2B5EF4-FFF2-40B4-BE49-F238E27FC236}">
                <a16:creationId xmlns:a16="http://schemas.microsoft.com/office/drawing/2014/main" id="{53C364A0-16FD-231F-463E-928D330BC76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35981" y="2967038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1" name="Text Placeholder 58">
            <a:extLst>
              <a:ext uri="{FF2B5EF4-FFF2-40B4-BE49-F238E27FC236}">
                <a16:creationId xmlns:a16="http://schemas.microsoft.com/office/drawing/2014/main" id="{016DF992-6C25-A3F6-F79B-64C047B36B1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314544" y="4215860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2" name="Text Placeholder 58">
            <a:extLst>
              <a:ext uri="{FF2B5EF4-FFF2-40B4-BE49-F238E27FC236}">
                <a16:creationId xmlns:a16="http://schemas.microsoft.com/office/drawing/2014/main" id="{B9C1E7E3-CFEE-0BAE-549D-86B49D66786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098772" y="5486117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3" name="Text Placeholder 58">
            <a:extLst>
              <a:ext uri="{FF2B5EF4-FFF2-40B4-BE49-F238E27FC236}">
                <a16:creationId xmlns:a16="http://schemas.microsoft.com/office/drawing/2014/main" id="{B760A872-BB76-41E7-92AD-5666A5CC0EC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38061" y="5476177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4" name="Text Placeholder 58">
            <a:extLst>
              <a:ext uri="{FF2B5EF4-FFF2-40B4-BE49-F238E27FC236}">
                <a16:creationId xmlns:a16="http://schemas.microsoft.com/office/drawing/2014/main" id="{B81AD57B-51C3-A1E3-5800-045ED33BBA9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692618" y="4215860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66" name="Text Placeholder 58">
            <a:extLst>
              <a:ext uri="{FF2B5EF4-FFF2-40B4-BE49-F238E27FC236}">
                <a16:creationId xmlns:a16="http://schemas.microsoft.com/office/drawing/2014/main" id="{4F63E9A4-EBC4-E458-D5CC-4D38D879F94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530388" y="4516680"/>
            <a:ext cx="1247775" cy="369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8642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ic Cl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42401D9-67C2-721A-A599-1B109EE3FEF4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2D18FB0-5FBC-FDB6-E637-BCF97ABFDF8A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DEFCB8-50AF-D8BE-F88C-269B99E642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2B5AA8-DE6E-C047-8CAE-4547A55EEEE1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5CACC29A-C0FA-0500-FA03-A5CD77615C85}"/>
              </a:ext>
            </a:extLst>
          </p:cNvPr>
          <p:cNvSpPr/>
          <p:nvPr userDrawn="1"/>
        </p:nvSpPr>
        <p:spPr>
          <a:xfrm>
            <a:off x="645459" y="1290917"/>
            <a:ext cx="6562165" cy="5355207"/>
          </a:xfrm>
          <a:prstGeom prst="rect">
            <a:avLst/>
          </a:prstGeom>
          <a:solidFill>
            <a:srgbClr val="2932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413FAF9-9220-C8B5-4E33-56210B30BEF2}"/>
              </a:ext>
            </a:extLst>
          </p:cNvPr>
          <p:cNvSpPr/>
          <p:nvPr userDrawn="1"/>
        </p:nvSpPr>
        <p:spPr>
          <a:xfrm>
            <a:off x="847164" y="1551272"/>
            <a:ext cx="2230064" cy="1528105"/>
          </a:xfrm>
          <a:prstGeom prst="roundRect">
            <a:avLst>
              <a:gd name="adj" fmla="val 8032"/>
            </a:avLst>
          </a:prstGeom>
          <a:noFill/>
          <a:ln w="19050">
            <a:solidFill>
              <a:srgbClr val="00D7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3ABDEC4-D1C6-49B9-4DC8-3D5BAD4F9D75}"/>
              </a:ext>
            </a:extLst>
          </p:cNvPr>
          <p:cNvGrpSpPr/>
          <p:nvPr userDrawn="1"/>
        </p:nvGrpSpPr>
        <p:grpSpPr>
          <a:xfrm>
            <a:off x="3278933" y="1551272"/>
            <a:ext cx="507612" cy="507612"/>
            <a:chOff x="3173982" y="3899288"/>
            <a:chExt cx="507612" cy="50761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CA4D747-5609-785B-3683-25B730661F86}"/>
                </a:ext>
              </a:extLst>
            </p:cNvPr>
            <p:cNvSpPr/>
            <p:nvPr/>
          </p:nvSpPr>
          <p:spPr>
            <a:xfrm>
              <a:off x="3173982" y="3899288"/>
              <a:ext cx="507612" cy="507612"/>
            </a:xfrm>
            <a:prstGeom prst="ellipse">
              <a:avLst/>
            </a:prstGeom>
            <a:solidFill>
              <a:srgbClr val="00D709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Arrow: Chevron 9">
              <a:extLst>
                <a:ext uri="{FF2B5EF4-FFF2-40B4-BE49-F238E27FC236}">
                  <a16:creationId xmlns:a16="http://schemas.microsoft.com/office/drawing/2014/main" id="{54ED9216-0ECF-3222-105D-319D7909F430}"/>
                </a:ext>
              </a:extLst>
            </p:cNvPr>
            <p:cNvSpPr/>
            <p:nvPr/>
          </p:nvSpPr>
          <p:spPr>
            <a:xfrm>
              <a:off x="3346744" y="4018561"/>
              <a:ext cx="162089" cy="269067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EEB2643-C1C9-27CE-933E-DD8C605E1D0D}"/>
              </a:ext>
            </a:extLst>
          </p:cNvPr>
          <p:cNvCxnSpPr>
            <a:cxnSpLocks/>
          </p:cNvCxnSpPr>
          <p:nvPr userDrawn="1"/>
        </p:nvCxnSpPr>
        <p:spPr>
          <a:xfrm>
            <a:off x="4110317" y="1670545"/>
            <a:ext cx="0" cy="1597090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9889911-C35D-06C6-61EC-B3FFF48F2CC0}"/>
              </a:ext>
            </a:extLst>
          </p:cNvPr>
          <p:cNvCxnSpPr>
            <a:cxnSpLocks/>
          </p:cNvCxnSpPr>
          <p:nvPr userDrawn="1"/>
        </p:nvCxnSpPr>
        <p:spPr>
          <a:xfrm flipH="1">
            <a:off x="871909" y="3420035"/>
            <a:ext cx="2407024" cy="0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E948ABF-6942-D1A5-DC1B-A82BA18BD7B7}"/>
              </a:ext>
            </a:extLst>
          </p:cNvPr>
          <p:cNvGrpSpPr/>
          <p:nvPr userDrawn="1"/>
        </p:nvGrpSpPr>
        <p:grpSpPr>
          <a:xfrm>
            <a:off x="4393874" y="1526808"/>
            <a:ext cx="1499065" cy="2594986"/>
            <a:chOff x="9234741" y="1670545"/>
            <a:chExt cx="1499065" cy="2594986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8FEC6C2-1A82-0703-4E81-203A6BE36370}"/>
                </a:ext>
              </a:extLst>
            </p:cNvPr>
            <p:cNvCxnSpPr>
              <a:stCxn id="25" idx="4"/>
            </p:cNvCxnSpPr>
            <p:nvPr/>
          </p:nvCxnSpPr>
          <p:spPr>
            <a:xfrm flipH="1">
              <a:off x="9967504" y="3169610"/>
              <a:ext cx="16770" cy="1036739"/>
            </a:xfrm>
            <a:prstGeom prst="line">
              <a:avLst/>
            </a:prstGeom>
            <a:ln w="28575" cmpd="sng">
              <a:solidFill>
                <a:srgbClr val="FFFF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B47C5A3-AB34-A5C7-D8DA-CE70410F79A8}"/>
                </a:ext>
              </a:extLst>
            </p:cNvPr>
            <p:cNvSpPr/>
            <p:nvPr/>
          </p:nvSpPr>
          <p:spPr>
            <a:xfrm>
              <a:off x="9234741" y="1670545"/>
              <a:ext cx="1499065" cy="149906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0D70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10F32B3-2FBC-E736-2C57-CF790CEFE329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0D709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ounded Rectangle 14">
            <a:extLst>
              <a:ext uri="{FF2B5EF4-FFF2-40B4-BE49-F238E27FC236}">
                <a16:creationId xmlns:a16="http://schemas.microsoft.com/office/drawing/2014/main" id="{0AC6D6E0-EFEC-4DED-9A45-C213CD16EAD7}"/>
              </a:ext>
            </a:extLst>
          </p:cNvPr>
          <p:cNvSpPr/>
          <p:nvPr userDrawn="1"/>
        </p:nvSpPr>
        <p:spPr>
          <a:xfrm>
            <a:off x="7925563" y="3756838"/>
            <a:ext cx="3998441" cy="1054390"/>
          </a:xfrm>
          <a:prstGeom prst="roundRect">
            <a:avLst>
              <a:gd name="adj" fmla="val 19783"/>
            </a:avLst>
          </a:prstGeom>
          <a:solidFill>
            <a:srgbClr val="385CA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00000"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C5B9683-B81B-61A9-03F6-B12965BF30DC}"/>
              </a:ext>
            </a:extLst>
          </p:cNvPr>
          <p:cNvSpPr/>
          <p:nvPr userDrawn="1"/>
        </p:nvSpPr>
        <p:spPr>
          <a:xfrm>
            <a:off x="7531395" y="3776917"/>
            <a:ext cx="1034311" cy="1034311"/>
          </a:xfrm>
          <a:prstGeom prst="ellipse">
            <a:avLst/>
          </a:prstGeom>
          <a:solidFill>
            <a:schemeClr val="bg1"/>
          </a:solidFill>
          <a:ln w="38100" cmpd="sng">
            <a:solidFill>
              <a:srgbClr val="385CA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16">
            <a:extLst>
              <a:ext uri="{FF2B5EF4-FFF2-40B4-BE49-F238E27FC236}">
                <a16:creationId xmlns:a16="http://schemas.microsoft.com/office/drawing/2014/main" id="{379DCF07-6F25-9491-4F23-50D559923695}"/>
              </a:ext>
            </a:extLst>
          </p:cNvPr>
          <p:cNvSpPr/>
          <p:nvPr userDrawn="1"/>
        </p:nvSpPr>
        <p:spPr>
          <a:xfrm>
            <a:off x="7845970" y="1298796"/>
            <a:ext cx="4078034" cy="1036406"/>
          </a:xfrm>
          <a:prstGeom prst="roundRect">
            <a:avLst>
              <a:gd name="adj" fmla="val 19783"/>
            </a:avLst>
          </a:prstGeom>
          <a:solidFill>
            <a:srgbClr val="2832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00000" rIns="900000" rtlCol="0" anchor="ctr"/>
          <a:lstStyle/>
          <a:p>
            <a:pPr marL="0" indent="0" algn="l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F4F51D5-B3C4-C2A5-2F34-AF6D29D1874E}"/>
              </a:ext>
            </a:extLst>
          </p:cNvPr>
          <p:cNvSpPr/>
          <p:nvPr userDrawn="1"/>
        </p:nvSpPr>
        <p:spPr>
          <a:xfrm>
            <a:off x="7531396" y="1306284"/>
            <a:ext cx="1034311" cy="1034311"/>
          </a:xfrm>
          <a:prstGeom prst="ellipse">
            <a:avLst/>
          </a:prstGeom>
          <a:solidFill>
            <a:schemeClr val="bg1"/>
          </a:solidFill>
          <a:ln w="38100" cmpd="sng">
            <a:solidFill>
              <a:srgbClr val="2832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18">
            <a:extLst>
              <a:ext uri="{FF2B5EF4-FFF2-40B4-BE49-F238E27FC236}">
                <a16:creationId xmlns:a16="http://schemas.microsoft.com/office/drawing/2014/main" id="{E76CCB4A-2B39-767F-8EA6-711E876B53D7}"/>
              </a:ext>
            </a:extLst>
          </p:cNvPr>
          <p:cNvSpPr/>
          <p:nvPr userDrawn="1"/>
        </p:nvSpPr>
        <p:spPr>
          <a:xfrm>
            <a:off x="7925563" y="2507670"/>
            <a:ext cx="3998441" cy="1036406"/>
          </a:xfrm>
          <a:prstGeom prst="roundRect">
            <a:avLst>
              <a:gd name="adj" fmla="val 19783"/>
            </a:avLst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00000"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EACFAF5-0617-4950-1993-57AC8F89B15E}"/>
              </a:ext>
            </a:extLst>
          </p:cNvPr>
          <p:cNvSpPr/>
          <p:nvPr userDrawn="1"/>
        </p:nvSpPr>
        <p:spPr>
          <a:xfrm>
            <a:off x="7531395" y="2522493"/>
            <a:ext cx="1034311" cy="1034311"/>
          </a:xfrm>
          <a:prstGeom prst="ellipse">
            <a:avLst/>
          </a:prstGeom>
          <a:solidFill>
            <a:schemeClr val="bg1"/>
          </a:solidFill>
          <a:ln w="38100" cmpd="sng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F1B40B3-3A06-4DDE-E87D-F20A464A250F}"/>
              </a:ext>
            </a:extLst>
          </p:cNvPr>
          <p:cNvCxnSpPr>
            <a:cxnSpLocks/>
          </p:cNvCxnSpPr>
          <p:nvPr userDrawn="1"/>
        </p:nvCxnSpPr>
        <p:spPr>
          <a:xfrm flipH="1">
            <a:off x="7725430" y="5145765"/>
            <a:ext cx="4198574" cy="0"/>
          </a:xfrm>
          <a:prstGeom prst="line">
            <a:avLst/>
          </a:prstGeom>
          <a:ln w="12700" cmpd="sng">
            <a:solidFill>
              <a:schemeClr val="accent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93B380A-BAE4-BE43-9071-62CA244ED543}"/>
              </a:ext>
            </a:extLst>
          </p:cNvPr>
          <p:cNvCxnSpPr>
            <a:cxnSpLocks/>
          </p:cNvCxnSpPr>
          <p:nvPr userDrawn="1"/>
        </p:nvCxnSpPr>
        <p:spPr>
          <a:xfrm>
            <a:off x="9686319" y="5406561"/>
            <a:ext cx="0" cy="1239566"/>
          </a:xfrm>
          <a:prstGeom prst="line">
            <a:avLst/>
          </a:prstGeom>
          <a:ln w="12700" cmpd="sng">
            <a:solidFill>
              <a:schemeClr val="accent3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: Rounded Corners 4">
            <a:extLst>
              <a:ext uri="{FF2B5EF4-FFF2-40B4-BE49-F238E27FC236}">
                <a16:creationId xmlns:a16="http://schemas.microsoft.com/office/drawing/2014/main" id="{A4F83B34-40D1-34C1-0FA1-36104722D6A2}"/>
              </a:ext>
            </a:extLst>
          </p:cNvPr>
          <p:cNvSpPr/>
          <p:nvPr userDrawn="1"/>
        </p:nvSpPr>
        <p:spPr>
          <a:xfrm>
            <a:off x="1047301" y="3985035"/>
            <a:ext cx="2230064" cy="1528105"/>
          </a:xfrm>
          <a:prstGeom prst="roundRect">
            <a:avLst>
              <a:gd name="adj" fmla="val 8032"/>
            </a:avLst>
          </a:prstGeom>
          <a:noFill/>
          <a:ln w="19050">
            <a:solidFill>
              <a:srgbClr val="016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05BF1F-D106-6B0C-8983-48834DE5B131}"/>
              </a:ext>
            </a:extLst>
          </p:cNvPr>
          <p:cNvGrpSpPr/>
          <p:nvPr userDrawn="1"/>
        </p:nvGrpSpPr>
        <p:grpSpPr>
          <a:xfrm>
            <a:off x="3479070" y="3985035"/>
            <a:ext cx="507612" cy="507612"/>
            <a:chOff x="3173982" y="3899288"/>
            <a:chExt cx="507612" cy="507612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CB55584C-54F4-1535-66FD-4E9C4177EABB}"/>
                </a:ext>
              </a:extLst>
            </p:cNvPr>
            <p:cNvSpPr/>
            <p:nvPr/>
          </p:nvSpPr>
          <p:spPr>
            <a:xfrm>
              <a:off x="3173982" y="3899288"/>
              <a:ext cx="507612" cy="507612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Arrow: Chevron 9">
              <a:extLst>
                <a:ext uri="{FF2B5EF4-FFF2-40B4-BE49-F238E27FC236}">
                  <a16:creationId xmlns:a16="http://schemas.microsoft.com/office/drawing/2014/main" id="{386F118A-3055-0F95-9988-5F86EC2B668E}"/>
                </a:ext>
              </a:extLst>
            </p:cNvPr>
            <p:cNvSpPr/>
            <p:nvPr/>
          </p:nvSpPr>
          <p:spPr>
            <a:xfrm>
              <a:off x="3346744" y="4018561"/>
              <a:ext cx="162089" cy="269067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AA82DFE-DF31-6443-60E8-70EE539907B7}"/>
              </a:ext>
            </a:extLst>
          </p:cNvPr>
          <p:cNvGrpSpPr/>
          <p:nvPr userDrawn="1"/>
        </p:nvGrpSpPr>
        <p:grpSpPr>
          <a:xfrm>
            <a:off x="5433417" y="3371539"/>
            <a:ext cx="1499065" cy="2594986"/>
            <a:chOff x="9234741" y="1670545"/>
            <a:chExt cx="1499065" cy="2594986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F8A0553-3284-B372-1329-83BCA74CD36B}"/>
                </a:ext>
              </a:extLst>
            </p:cNvPr>
            <p:cNvCxnSpPr>
              <a:stCxn id="50" idx="4"/>
            </p:cNvCxnSpPr>
            <p:nvPr/>
          </p:nvCxnSpPr>
          <p:spPr>
            <a:xfrm flipH="1">
              <a:off x="9967504" y="3169610"/>
              <a:ext cx="16770" cy="1036739"/>
            </a:xfrm>
            <a:prstGeom prst="line">
              <a:avLst/>
            </a:prstGeom>
            <a:ln w="28575" cmpd="sng">
              <a:solidFill>
                <a:srgbClr val="FFFFF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A63A2FC5-E5C0-5E49-B4F1-55296CB42B28}"/>
                </a:ext>
              </a:extLst>
            </p:cNvPr>
            <p:cNvSpPr/>
            <p:nvPr/>
          </p:nvSpPr>
          <p:spPr>
            <a:xfrm>
              <a:off x="9234741" y="1670545"/>
              <a:ext cx="1499065" cy="1499065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016B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IN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08E318B-0C1F-7AA4-D925-2EF49414B9C7}"/>
                </a:ext>
              </a:extLst>
            </p:cNvPr>
            <p:cNvSpPr/>
            <p:nvPr/>
          </p:nvSpPr>
          <p:spPr>
            <a:xfrm>
              <a:off x="9916601" y="4160573"/>
              <a:ext cx="104958" cy="104958"/>
            </a:xfrm>
            <a:prstGeom prst="ellipse">
              <a:avLst/>
            </a:prstGeom>
            <a:solidFill>
              <a:srgbClr val="016B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6" name="Text Placeholder 58">
            <a:extLst>
              <a:ext uri="{FF2B5EF4-FFF2-40B4-BE49-F238E27FC236}">
                <a16:creationId xmlns:a16="http://schemas.microsoft.com/office/drawing/2014/main" id="{0B68F612-D741-888A-FE20-6B4B931267B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817219" y="1514267"/>
            <a:ext cx="2729322" cy="58162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87" name="Text Placeholder 58">
            <a:extLst>
              <a:ext uri="{FF2B5EF4-FFF2-40B4-BE49-F238E27FC236}">
                <a16:creationId xmlns:a16="http://schemas.microsoft.com/office/drawing/2014/main" id="{9B413107-A024-E1A5-BA5F-A17BC762573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17219" y="2700051"/>
            <a:ext cx="2729322" cy="58162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88" name="Text Placeholder 58">
            <a:extLst>
              <a:ext uri="{FF2B5EF4-FFF2-40B4-BE49-F238E27FC236}">
                <a16:creationId xmlns:a16="http://schemas.microsoft.com/office/drawing/2014/main" id="{7FCBCEB7-A68B-6E0E-B2BC-7FD92946591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817219" y="3959121"/>
            <a:ext cx="2729322" cy="58162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83" name="Text Placeholder 58">
            <a:extLst>
              <a:ext uri="{FF2B5EF4-FFF2-40B4-BE49-F238E27FC236}">
                <a16:creationId xmlns:a16="http://schemas.microsoft.com/office/drawing/2014/main" id="{F8FAE7B8-9FE6-E960-12E9-6D7F352B7D5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43710" y="4490376"/>
            <a:ext cx="1616414" cy="5816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85" name="Text Placeholder 58">
            <a:extLst>
              <a:ext uri="{FF2B5EF4-FFF2-40B4-BE49-F238E27FC236}">
                <a16:creationId xmlns:a16="http://schemas.microsoft.com/office/drawing/2014/main" id="{C27D5EE6-C69A-2453-DEB2-31EF23B7EB6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12764" y="1996240"/>
            <a:ext cx="1616414" cy="5816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90" name="Text Placeholder 58">
            <a:extLst>
              <a:ext uri="{FF2B5EF4-FFF2-40B4-BE49-F238E27FC236}">
                <a16:creationId xmlns:a16="http://schemas.microsoft.com/office/drawing/2014/main" id="{91DE6AC5-5924-C015-4DE1-5123C1B59E3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276525" y="2038957"/>
            <a:ext cx="1616414" cy="5816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  <p:sp>
        <p:nvSpPr>
          <p:cNvPr id="91" name="Text Placeholder 58">
            <a:extLst>
              <a:ext uri="{FF2B5EF4-FFF2-40B4-BE49-F238E27FC236}">
                <a16:creationId xmlns:a16="http://schemas.microsoft.com/office/drawing/2014/main" id="{343F7053-6E12-6872-0C89-47B2C766516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287793" y="3865720"/>
            <a:ext cx="1616414" cy="5816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Abadi" panose="020B06040201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0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4787900" cy="6858000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01705" y="1578545"/>
            <a:ext cx="3384490" cy="9868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24071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5937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001952"/>
              </a:gs>
              <a:gs pos="100000">
                <a:srgbClr val="003E97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5619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icks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001952"/>
              </a:gs>
              <a:gs pos="100000">
                <a:srgbClr val="003E97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black and white background with triangles&#10;&#10;Description automatically generated">
            <a:extLst>
              <a:ext uri="{FF2B5EF4-FFF2-40B4-BE49-F238E27FC236}">
                <a16:creationId xmlns:a16="http://schemas.microsoft.com/office/drawing/2014/main" id="{2F04FEF4-E996-1859-4CDD-F752367C73C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000"/>
                    </a14:imgEffect>
                    <a14:imgEffect>
                      <a14:colorTemperature colorTemp="2309"/>
                    </a14:imgEffect>
                    <a14:imgEffect>
                      <a14:saturation sat="325000"/>
                    </a14:imgEffect>
                    <a14:imgEffect>
                      <a14:brightnessContrast bright="-11000" contras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55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93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001952"/>
              </a:gs>
              <a:gs pos="100000">
                <a:srgbClr val="003E97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lack and white background with triangles&#10;&#10;Description automatically generated">
            <a:extLst>
              <a:ext uri="{FF2B5EF4-FFF2-40B4-BE49-F238E27FC236}">
                <a16:creationId xmlns:a16="http://schemas.microsoft.com/office/drawing/2014/main" id="{2F04FEF4-E996-1859-4CDD-F752367C73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colorTemperature colorTemp="2309"/>
                    </a14:imgEffect>
                    <a14:imgEffect>
                      <a14:saturation sat="325000"/>
                    </a14:imgEffect>
                    <a14:imgEffect>
                      <a14:brightnessContrast bright="-11000" contras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55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7AD3BC5-C9A2-76F8-87B6-60D42DB00401}"/>
              </a:ext>
            </a:extLst>
          </p:cNvPr>
          <p:cNvSpPr/>
          <p:nvPr userDrawn="1"/>
        </p:nvSpPr>
        <p:spPr>
          <a:xfrm>
            <a:off x="900689" y="2309995"/>
            <a:ext cx="9836137" cy="2544154"/>
          </a:xfrm>
          <a:prstGeom prst="rect">
            <a:avLst/>
          </a:prstGeom>
          <a:solidFill>
            <a:srgbClr val="001A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>
              <a:latin typeface="Abadi" panose="020B0604020104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EEF39CA-C5BE-ED11-01D8-2EB4447631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93763" y="2255838"/>
            <a:ext cx="9850437" cy="25844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[DIVIDER SLIDE TEXT]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A9F231-B4A0-52F6-F72F-17E368E8AAB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358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rgbClr val="001952"/>
              </a:gs>
              <a:gs pos="100000">
                <a:srgbClr val="003E97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931160-25B7-28D0-BD0E-6015665DFF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82066" y="3109736"/>
            <a:ext cx="2827868" cy="13255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C12175-60C9-8A3B-1EB1-186A62026849}"/>
              </a:ext>
            </a:extLst>
          </p:cNvPr>
          <p:cNvSpPr txBox="1"/>
          <p:nvPr userDrawn="1"/>
        </p:nvSpPr>
        <p:spPr>
          <a:xfrm>
            <a:off x="1524000" y="1894484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  <a:latin typeface="Abadi" panose="020B0604020104020204" pitchFamily="34" charset="0"/>
              </a:rPr>
              <a:t>THANK YOU!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B7CF1-FC3F-34BC-6C54-196225A7F8C7}"/>
              </a:ext>
            </a:extLst>
          </p:cNvPr>
          <p:cNvSpPr txBox="1"/>
          <p:nvPr userDrawn="1"/>
        </p:nvSpPr>
        <p:spPr>
          <a:xfrm>
            <a:off x="1524000" y="4584212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1"/>
                </a:solidFill>
                <a:latin typeface="Abadi" panose="020B06040201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www.valuemomentum.com</a:t>
            </a:r>
            <a:r>
              <a:rPr lang="en-US" sz="1600">
                <a:solidFill>
                  <a:schemeClr val="bg1"/>
                </a:solidFill>
                <a:latin typeface="Abadi" panose="020B0604020104020204" pitchFamily="34" charset="0"/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530E29-C53C-779F-F71E-12CF46607105}"/>
              </a:ext>
            </a:extLst>
          </p:cNvPr>
          <p:cNvSpPr/>
          <p:nvPr userDrawn="1"/>
        </p:nvSpPr>
        <p:spPr>
          <a:xfrm>
            <a:off x="714000" y="711000"/>
            <a:ext cx="10764000" cy="5436000"/>
          </a:xfrm>
          <a:prstGeom prst="rect">
            <a:avLst/>
          </a:prstGeom>
          <a:noFill/>
          <a:ln w="38100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396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 Blue Bri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4787900" cy="6858000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01705" y="1578545"/>
            <a:ext cx="3384490" cy="9868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pic>
        <p:nvPicPr>
          <p:cNvPr id="2" name="Picture 1" descr="A black and white background with triangles&#10;&#10;Description automatically generated">
            <a:extLst>
              <a:ext uri="{FF2B5EF4-FFF2-40B4-BE49-F238E27FC236}">
                <a16:creationId xmlns:a16="http://schemas.microsoft.com/office/drawing/2014/main" id="{C83A003A-DF89-28F1-7649-EB46E93A7A8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000"/>
                    </a14:imgEffect>
                    <a14:imgEffect>
                      <a14:colorTemperature colorTemp="2309"/>
                    </a14:imgEffect>
                    <a14:imgEffect>
                      <a14:saturation sat="325000"/>
                    </a14:imgEffect>
                    <a14:imgEffect>
                      <a14:brightnessContrast bright="-11000" contras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0729" t="24554"/>
          <a:stretch/>
        </p:blipFill>
        <p:spPr>
          <a:xfrm>
            <a:off x="0" y="0"/>
            <a:ext cx="4787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168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DC5FD-38AF-4807-ACF5-E66F6F1E48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417170"/>
            <a:ext cx="10515600" cy="47597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9AC36E-AC7F-C930-DF7C-43F77C062D93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4DAECDC-798A-EFF5-36F4-993F484CB8F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8EE8CD-7CCE-3E13-3DE9-0F016CBB89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B4F398F-DF69-6AAC-E1DE-634F3F4D90BD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9705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D0521-D3C7-481E-A0D6-4AEC9718D8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82B5DD-8309-454B-91C4-7BEF2A48A8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8F3193-16FF-8476-CC12-FC47670599B7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21323EA-CF98-64A2-FDC3-395F52BE12D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839568-8D48-4B72-618D-8F35E6D2E5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5A0DEEE-D4D8-D200-73D8-A2BC40F0DBB7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332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CA6AFC-8B2B-48D6-B538-E98A913C5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1C6638-3984-4743-9545-19FCFDCA6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CD8517-E1EB-4B63-96FD-E8391CB6A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95A311-8D55-495D-9F9A-D089ABBFCE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EA8FB0-14A8-076D-3B40-4E9D86854698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94B95CF-EA30-D38A-148D-8977537994E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7E69B28-E15A-E2EE-3EB2-D75DFD6362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BBCF277-6670-70BA-A6ED-FCF54D3ACC28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274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223143-2100-90D7-4164-34C4971E6AEB}"/>
              </a:ext>
            </a:extLst>
          </p:cNvPr>
          <p:cNvSpPr/>
          <p:nvPr userDrawn="1"/>
        </p:nvSpPr>
        <p:spPr>
          <a:xfrm>
            <a:off x="0" y="0"/>
            <a:ext cx="12192000" cy="1139687"/>
          </a:xfrm>
          <a:prstGeom prst="rect">
            <a:avLst/>
          </a:prstGeom>
          <a:gradFill flip="none" rotWithShape="1">
            <a:gsLst>
              <a:gs pos="25000">
                <a:srgbClr val="2C3B73"/>
              </a:gs>
              <a:gs pos="76000">
                <a:srgbClr val="365ABC"/>
              </a:gs>
              <a:gs pos="100000">
                <a:srgbClr val="365ABC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DF4734-C1D4-A4C0-BD75-2DE74BC37B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709539" y="295811"/>
            <a:ext cx="9056032" cy="58505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Abadi" panose="020B06040201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F350DB-E511-3A3B-334C-2F963BA947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210" y="181875"/>
            <a:ext cx="1556388" cy="77158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19225E-0850-EE99-D32E-1C63B1939BAA}"/>
              </a:ext>
            </a:extLst>
          </p:cNvPr>
          <p:cNvCxnSpPr>
            <a:cxnSpLocks/>
          </p:cNvCxnSpPr>
          <p:nvPr userDrawn="1"/>
        </p:nvCxnSpPr>
        <p:spPr>
          <a:xfrm>
            <a:off x="2279372" y="243966"/>
            <a:ext cx="0" cy="647406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1324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7060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854" r:id="rId2"/>
    <p:sldLayoutId id="2147483853" r:id="rId3"/>
    <p:sldLayoutId id="2147483856" r:id="rId4"/>
    <p:sldLayoutId id="2147483869" r:id="rId5"/>
    <p:sldLayoutId id="2147483705" r:id="rId6"/>
    <p:sldLayoutId id="2147483851" r:id="rId7"/>
    <p:sldLayoutId id="2147483653" r:id="rId8"/>
    <p:sldLayoutId id="2147483702" r:id="rId9"/>
    <p:sldLayoutId id="2147483868" r:id="rId10"/>
    <p:sldLayoutId id="2147483867" r:id="rId11"/>
    <p:sldLayoutId id="2147483864" r:id="rId12"/>
    <p:sldLayoutId id="2147483861" r:id="rId13"/>
    <p:sldLayoutId id="2147483860" r:id="rId14"/>
    <p:sldLayoutId id="2147483857" r:id="rId15"/>
    <p:sldLayoutId id="2147483858" r:id="rId16"/>
    <p:sldLayoutId id="2147483855" r:id="rId17"/>
    <p:sldLayoutId id="2147483852" r:id="rId18"/>
    <p:sldLayoutId id="2147483863" r:id="rId19"/>
    <p:sldLayoutId id="2147483865" r:id="rId20"/>
    <p:sldLayoutId id="2147483866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3096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  <p:sldLayoutId id="2147483888" r:id="rId18"/>
    <p:sldLayoutId id="2147483889" r:id="rId19"/>
    <p:sldLayoutId id="2147483890" r:id="rId20"/>
    <p:sldLayoutId id="2147483891" r:id="rId21"/>
    <p:sldLayoutId id="2147483892" r:id="rId22"/>
    <p:sldLayoutId id="2147483893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1756AF-31E7-C834-6B8A-C40A19880C51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050215" y="3530777"/>
            <a:ext cx="6091571" cy="57636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By Ananth Kumar Ganesna ( </a:t>
            </a:r>
            <a:r>
              <a:rPr lang="en-IN" b="0" i="0" dirty="0">
                <a:solidFill>
                  <a:srgbClr val="FFFF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100800 </a:t>
            </a:r>
            <a:r>
              <a:rPr lang="en-US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9F68DC-B04D-8831-C606-8C3E0C6FDBE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534886" y="2122714"/>
            <a:ext cx="9122229" cy="751115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</a:pPr>
            <a:r>
              <a:rPr lang="en-US" sz="3200" b="1" dirty="0"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Dockerizing</a:t>
            </a:r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 Java: From Monolith to Container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980C7A-3D26-D9CE-028C-259FCAD986C6}"/>
              </a:ext>
            </a:extLst>
          </p:cNvPr>
          <p:cNvSpPr txBox="1"/>
          <p:nvPr/>
        </p:nvSpPr>
        <p:spPr>
          <a:xfrm>
            <a:off x="3061868" y="2909916"/>
            <a:ext cx="6068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lt1"/>
                </a:solidFill>
                <a:latin typeface="Segoe UI" panose="020B0502040204020203" pitchFamily="34" charset="0"/>
                <a:cs typeface="Segoe UI" panose="020B0502040204020203" pitchFamily="34" charset="0"/>
                <a:sym typeface="Gill Sans"/>
              </a:rPr>
              <a:t>Modernizing</a:t>
            </a:r>
            <a:r>
              <a:rPr lang="en-IN" b="1" dirty="0"/>
              <a:t> </a:t>
            </a:r>
            <a:r>
              <a:rPr lang="en-IN" sz="3200" b="1" dirty="0">
                <a:solidFill>
                  <a:schemeClr val="l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Java Applications</a:t>
            </a:r>
          </a:p>
        </p:txBody>
      </p:sp>
    </p:spTree>
    <p:extLst>
      <p:ext uri="{BB962C8B-B14F-4D97-AF65-F5344CB8AC3E}">
        <p14:creationId xmlns:p14="http://schemas.microsoft.com/office/powerpoint/2010/main" val="3649865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DE2819-BC8C-2DE2-33C8-E25630F9E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DA3EA-6ED4-8BC8-7834-CF64455BFF2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40" y="295811"/>
            <a:ext cx="2181950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Docker Basics</a:t>
            </a: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8950C236-555E-A444-A578-1DF6DF735A6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284A34-5341-E282-4306-110AD34D6239}"/>
              </a:ext>
            </a:extLst>
          </p:cNvPr>
          <p:cNvSpPr txBox="1"/>
          <p:nvPr/>
        </p:nvSpPr>
        <p:spPr>
          <a:xfrm>
            <a:off x="1399143" y="8659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D70F33-7C6B-CFAD-CE81-D965D1789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42" y="2450622"/>
            <a:ext cx="5295900" cy="3895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B322B3-FCB6-F5C8-0CC3-8D9A12F19171}"/>
              </a:ext>
            </a:extLst>
          </p:cNvPr>
          <p:cNvSpPr txBox="1"/>
          <p:nvPr/>
        </p:nvSpPr>
        <p:spPr>
          <a:xfrm>
            <a:off x="1037042" y="1748790"/>
            <a:ext cx="7319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A </a:t>
            </a:r>
            <a:r>
              <a:rPr lang="en-US" b="1" dirty="0" err="1">
                <a:latin typeface="Aptos" panose="020B0004020202020204" pitchFamily="34" charset="0"/>
              </a:rPr>
              <a:t>Dockerfile</a:t>
            </a:r>
            <a:r>
              <a:rPr lang="en-US" dirty="0">
                <a:latin typeface="Aptos" panose="020B0004020202020204" pitchFamily="34" charset="0"/>
              </a:rPr>
              <a:t> is a plain-text recipe that defines </a:t>
            </a:r>
            <a:r>
              <a:rPr lang="en-US" b="1" dirty="0">
                <a:latin typeface="Aptos" panose="020B0004020202020204" pitchFamily="34" charset="0"/>
              </a:rPr>
              <a:t>how to build your image</a:t>
            </a:r>
            <a:r>
              <a:rPr lang="en-US" dirty="0">
                <a:latin typeface="Aptos" panose="020B0004020202020204" pitchFamily="34" charset="0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56D591-5283-9EFF-0A2D-418104F01949}"/>
              </a:ext>
            </a:extLst>
          </p:cNvPr>
          <p:cNvSpPr txBox="1"/>
          <p:nvPr/>
        </p:nvSpPr>
        <p:spPr>
          <a:xfrm>
            <a:off x="6767341" y="3853011"/>
            <a:ext cx="1937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Build Instructions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F5319F-16D4-A402-F7C0-AA647A41F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4458" y="4384197"/>
            <a:ext cx="4914900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199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69692C-EB55-BB7B-19F3-A85240DCB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977C0-D1F3-3CEE-62EB-38CEE0A027B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40" y="295811"/>
            <a:ext cx="2181950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Docker Basics</a:t>
            </a: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EBBB64D6-9F16-2935-F173-A1B179E0AC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740E6F-ED84-DE26-8658-986DDCB3D018}"/>
              </a:ext>
            </a:extLst>
          </p:cNvPr>
          <p:cNvSpPr txBox="1"/>
          <p:nvPr/>
        </p:nvSpPr>
        <p:spPr>
          <a:xfrm>
            <a:off x="1399143" y="8659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7B8994-7C3F-E8E8-AC05-15CCA59E85D5}"/>
              </a:ext>
            </a:extLst>
          </p:cNvPr>
          <p:cNvSpPr txBox="1"/>
          <p:nvPr/>
        </p:nvSpPr>
        <p:spPr>
          <a:xfrm>
            <a:off x="5260547" y="1748790"/>
            <a:ext cx="1670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latin typeface="Aptos" panose="020B0004020202020204" pitchFamily="34" charset="0"/>
              </a:rPr>
              <a:t>Docker image</a:t>
            </a:r>
            <a:r>
              <a:rPr lang="en-IN" dirty="0">
                <a:latin typeface="Aptos" panose="020B0004020202020204" pitchFamily="34" charset="0"/>
              </a:rPr>
              <a:t> 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D07E3B-5653-87C1-932D-CD143360B005}"/>
              </a:ext>
            </a:extLst>
          </p:cNvPr>
          <p:cNvSpPr txBox="1"/>
          <p:nvPr/>
        </p:nvSpPr>
        <p:spPr>
          <a:xfrm>
            <a:off x="2162240" y="2249747"/>
            <a:ext cx="78675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ptos" panose="020B0004020202020204" pitchFamily="34" charset="0"/>
              </a:rPr>
              <a:t>What is </a:t>
            </a:r>
            <a:r>
              <a:rPr lang="en-IN" b="1" dirty="0">
                <a:latin typeface="Aptos" panose="020B0004020202020204" pitchFamily="34" charset="0"/>
              </a:rPr>
              <a:t>openjdk:17-jdk-alpine</a:t>
            </a:r>
            <a:r>
              <a:rPr lang="en-IN" dirty="0">
                <a:latin typeface="Aptos" panose="020B0004020202020204" pitchFamily="34" charset="0"/>
              </a:rPr>
              <a:t>? :-  It’s an official base image provided on Docker Hub.</a:t>
            </a:r>
          </a:p>
          <a:p>
            <a:endParaRPr lang="en-IN" dirty="0">
              <a:latin typeface="Aptos" panose="020B0004020202020204" pitchFamily="34" charset="0"/>
            </a:endParaRPr>
          </a:p>
          <a:p>
            <a:r>
              <a:rPr lang="en-IN" dirty="0" err="1">
                <a:latin typeface="Aptos" panose="020B0004020202020204" pitchFamily="34" charset="0"/>
              </a:rPr>
              <a:t>openjdk</a:t>
            </a:r>
            <a:r>
              <a:rPr lang="en-IN" dirty="0">
                <a:latin typeface="Aptos" panose="020B0004020202020204" pitchFamily="34" charset="0"/>
              </a:rPr>
              <a:t>	 → means it’s the Open Java Development Kit (JDK).</a:t>
            </a:r>
          </a:p>
          <a:p>
            <a:r>
              <a:rPr lang="en-IN" dirty="0">
                <a:latin typeface="Aptos" panose="020B0004020202020204" pitchFamily="34" charset="0"/>
              </a:rPr>
              <a:t>17	 → means it’s Java version 17.</a:t>
            </a:r>
          </a:p>
          <a:p>
            <a:r>
              <a:rPr lang="en-IN" dirty="0" err="1">
                <a:latin typeface="Aptos" panose="020B0004020202020204" pitchFamily="34" charset="0"/>
              </a:rPr>
              <a:t>Jdk</a:t>
            </a:r>
            <a:r>
              <a:rPr lang="en-IN" dirty="0">
                <a:latin typeface="Aptos" panose="020B0004020202020204" pitchFamily="34" charset="0"/>
              </a:rPr>
              <a:t>	 → includes the Java Compiler (JDK) so you can compile code.</a:t>
            </a:r>
          </a:p>
          <a:p>
            <a:r>
              <a:rPr lang="en-IN" dirty="0">
                <a:latin typeface="Aptos" panose="020B0004020202020204" pitchFamily="34" charset="0"/>
              </a:rPr>
              <a:t>alpine 	 → means it’s based on Alpine Linux, which is: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IN" dirty="0">
                <a:latin typeface="Aptos" panose="020B0004020202020204" pitchFamily="34" charset="0"/>
              </a:rPr>
              <a:t>Very lightweight (tiny image size).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IN" dirty="0">
                <a:latin typeface="Aptos" panose="020B0004020202020204" pitchFamily="34" charset="0"/>
              </a:rPr>
              <a:t>Popular for minimal containers.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IN" dirty="0">
                <a:latin typeface="Aptos" panose="020B0004020202020204" pitchFamily="34" charset="0"/>
              </a:rPr>
              <a:t>Good for faster builds, smaller deployments.</a:t>
            </a:r>
          </a:p>
        </p:txBody>
      </p:sp>
    </p:spTree>
    <p:extLst>
      <p:ext uri="{BB962C8B-B14F-4D97-AF65-F5344CB8AC3E}">
        <p14:creationId xmlns:p14="http://schemas.microsoft.com/office/powerpoint/2010/main" val="1693693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9F669-A57A-71F7-8F1D-675C5EDE9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6BFA6-A55E-AF0F-C157-253F4D487C9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40" y="295811"/>
            <a:ext cx="2181950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Docker Basics</a:t>
            </a: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DD127E85-9B6E-A85C-D5DD-AEF7059DD7E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3D9840-2F67-121C-56CF-8ACB50AA1C0A}"/>
              </a:ext>
            </a:extLst>
          </p:cNvPr>
          <p:cNvSpPr txBox="1"/>
          <p:nvPr/>
        </p:nvSpPr>
        <p:spPr>
          <a:xfrm>
            <a:off x="1399143" y="8659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pic>
        <p:nvPicPr>
          <p:cNvPr id="2050" name="Picture 2" descr="Docker Architecture">
            <a:extLst>
              <a:ext uri="{FF2B5EF4-FFF2-40B4-BE49-F238E27FC236}">
                <a16:creationId xmlns:a16="http://schemas.microsoft.com/office/drawing/2014/main" id="{D7F1D760-F4E2-53BE-DB43-61BBF646E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609725"/>
            <a:ext cx="9525000" cy="363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4C5DF4-6831-901C-67BA-C647F5B6330F}"/>
              </a:ext>
            </a:extLst>
          </p:cNvPr>
          <p:cNvSpPr txBox="1"/>
          <p:nvPr/>
        </p:nvSpPr>
        <p:spPr>
          <a:xfrm>
            <a:off x="1583874" y="5497552"/>
            <a:ext cx="48492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ptos" panose="020B0004020202020204" pitchFamily="34" charset="0"/>
              </a:rPr>
              <a:t>A Docker container is a lightweight, portable, and isolated runtime environment that runs an application along with all its dependencies, using an image</a:t>
            </a:r>
            <a:endParaRPr lang="en-IN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970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690E7-0450-F347-665C-EB85F8BF8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C1601-9F4F-EBCD-1048-621F1D70362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40" y="295811"/>
            <a:ext cx="2181950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Docker Basics</a:t>
            </a: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C930FC88-4260-67FC-BD00-25FA32C0A9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19DD0B-6EDB-D2B3-401E-19FB4E1704CA}"/>
              </a:ext>
            </a:extLst>
          </p:cNvPr>
          <p:cNvSpPr txBox="1"/>
          <p:nvPr/>
        </p:nvSpPr>
        <p:spPr>
          <a:xfrm>
            <a:off x="1399143" y="8659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06F9C4-6C80-7DB1-B9E1-574528A5EC6D}"/>
              </a:ext>
            </a:extLst>
          </p:cNvPr>
          <p:cNvGrpSpPr/>
          <p:nvPr/>
        </p:nvGrpSpPr>
        <p:grpSpPr>
          <a:xfrm>
            <a:off x="2967739" y="1238327"/>
            <a:ext cx="6256521" cy="5619674"/>
            <a:chOff x="2967739" y="2097643"/>
            <a:chExt cx="6256521" cy="565025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38EE0E5-8D24-CEA1-1206-98CEC2DCDBDD}"/>
                </a:ext>
              </a:extLst>
            </p:cNvPr>
            <p:cNvSpPr txBox="1"/>
            <p:nvPr/>
          </p:nvSpPr>
          <p:spPr>
            <a:xfrm>
              <a:off x="2967739" y="2097643"/>
              <a:ext cx="6256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ptos" panose="020B0004020202020204" pitchFamily="34" charset="0"/>
                </a:rPr>
                <a:t>Docker Hub is a public registry to share &amp; pull Docker images.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2E34F50-39BD-0005-11E9-DC0F801D5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67740" y="2585348"/>
              <a:ext cx="5419725" cy="111442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F70CED2-DB34-F9A2-A605-58DCF27089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67740" y="3699773"/>
              <a:ext cx="5819775" cy="40481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6094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4EDC9-7310-F330-16BE-2E76B84C9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C1497-2C91-39C5-77CD-88FAAEAF9B5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40" y="295811"/>
            <a:ext cx="2181950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Docker Basics</a:t>
            </a: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AAB1456A-95CD-9F35-8F86-88CC6A29D27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D95D5D-F3ED-69F0-4F8A-6CFE2FD6D992}"/>
              </a:ext>
            </a:extLst>
          </p:cNvPr>
          <p:cNvSpPr txBox="1"/>
          <p:nvPr/>
        </p:nvSpPr>
        <p:spPr>
          <a:xfrm>
            <a:off x="1399143" y="8659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83A12-EF90-5F67-9107-52E115457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112" y="1279486"/>
            <a:ext cx="9324975" cy="519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0844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F5C820-9AF5-CEFB-AE44-D93EBD5DB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84DCD-27D2-A2E2-FA09-FC19FA905FB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40" y="295811"/>
            <a:ext cx="2181950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Docker Basics</a:t>
            </a: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636C3AD6-70CC-B8D1-BD8C-5193EB018F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725555-CAF5-EDEF-85A8-DAA46CADF745}"/>
              </a:ext>
            </a:extLst>
          </p:cNvPr>
          <p:cNvSpPr txBox="1"/>
          <p:nvPr/>
        </p:nvSpPr>
        <p:spPr>
          <a:xfrm>
            <a:off x="1399143" y="8659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6C8A6E-A392-7AEA-BAEA-A0C2F6AC1362}"/>
              </a:ext>
            </a:extLst>
          </p:cNvPr>
          <p:cNvSpPr txBox="1"/>
          <p:nvPr/>
        </p:nvSpPr>
        <p:spPr>
          <a:xfrm>
            <a:off x="1895475" y="1748790"/>
            <a:ext cx="1196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ptos" panose="020B0004020202020204" pitchFamily="34" charset="0"/>
              </a:rPr>
              <a:t>Summary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E9A2F6-8BAA-7135-AA4C-B84826359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475" y="2287090"/>
            <a:ext cx="8705850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26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8F930F-6E9E-E8E9-D45A-C44E9006D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87B59-164C-4C59-28CD-9F6B64FB8E1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40" y="295811"/>
            <a:ext cx="5597178" cy="585051"/>
          </a:xfrm>
        </p:spPr>
        <p:txBody>
          <a:bodyPr/>
          <a:lstStyle/>
          <a:p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Step-by-Step: Dockerizing a Java App</a:t>
            </a:r>
            <a:endParaRPr lang="en-IN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7EDCDB41-7F3F-C59C-A96F-29380D80C3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7020FB-7F91-287F-D6B9-2ADA100F5DA3}"/>
              </a:ext>
            </a:extLst>
          </p:cNvPr>
          <p:cNvSpPr txBox="1"/>
          <p:nvPr/>
        </p:nvSpPr>
        <p:spPr>
          <a:xfrm>
            <a:off x="1399143" y="8659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1CB7C-B4ED-FAFF-F073-4A649CA89CD3}"/>
              </a:ext>
            </a:extLst>
          </p:cNvPr>
          <p:cNvSpPr txBox="1"/>
          <p:nvPr/>
        </p:nvSpPr>
        <p:spPr>
          <a:xfrm>
            <a:off x="3079214" y="2274838"/>
            <a:ext cx="57287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Aptos" panose="020B0004020202020204" pitchFamily="34" charset="0"/>
              </a:rPr>
              <a:t>Current Setup (Without Docker)</a:t>
            </a:r>
          </a:p>
          <a:p>
            <a:endParaRPr lang="en-IN" dirty="0">
              <a:latin typeface="Aptos" panose="020B0004020202020204" pitchFamily="34" charset="0"/>
            </a:endParaRPr>
          </a:p>
          <a:p>
            <a:r>
              <a:rPr lang="en-IN" dirty="0">
                <a:latin typeface="Aptos" panose="020B0004020202020204" pitchFamily="34" charset="0"/>
              </a:rPr>
              <a:t>Spring Boot App: Runs on Embedded server</a:t>
            </a:r>
          </a:p>
          <a:p>
            <a:endParaRPr lang="en-IN" dirty="0">
              <a:latin typeface="Aptos" panose="020B0004020202020204" pitchFamily="34" charset="0"/>
            </a:endParaRPr>
          </a:p>
          <a:p>
            <a:r>
              <a:rPr lang="en-IN" dirty="0">
                <a:latin typeface="Aptos" panose="020B0004020202020204" pitchFamily="34" charset="0"/>
              </a:rPr>
              <a:t>Apache HTTP Server: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ptos" panose="020B0004020202020204" pitchFamily="34" charset="0"/>
              </a:rPr>
              <a:t>Acts as a reverse proxy.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ptos" panose="020B0004020202020204" pitchFamily="34" charset="0"/>
              </a:rPr>
              <a:t>Accepts incoming client requests (port 80/443).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Aptos" panose="020B0004020202020204" pitchFamily="34" charset="0"/>
              </a:rPr>
              <a:t>Forwards them to your Spring Boot app (port 8080).</a:t>
            </a:r>
          </a:p>
        </p:txBody>
      </p:sp>
    </p:spTree>
    <p:extLst>
      <p:ext uri="{BB962C8B-B14F-4D97-AF65-F5344CB8AC3E}">
        <p14:creationId xmlns:p14="http://schemas.microsoft.com/office/powerpoint/2010/main" val="3500379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1E71B-3144-14A3-27F0-B2556674E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00CEC-8122-4AEE-F75E-AD51723AA68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40" y="295811"/>
            <a:ext cx="5597178" cy="585051"/>
          </a:xfrm>
        </p:spPr>
        <p:txBody>
          <a:bodyPr/>
          <a:lstStyle/>
          <a:p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Step-by-Step: Dockerizing a Java App</a:t>
            </a:r>
            <a:endParaRPr lang="en-IN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98BE064B-67F8-BB1E-D468-6D4996894D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02ACF5-54CE-F9A9-10BF-B22F1602EC07}"/>
              </a:ext>
            </a:extLst>
          </p:cNvPr>
          <p:cNvSpPr txBox="1"/>
          <p:nvPr/>
        </p:nvSpPr>
        <p:spPr>
          <a:xfrm>
            <a:off x="1399143" y="8659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C4D684-A9CD-2FDA-B950-9058C72857EC}"/>
              </a:ext>
            </a:extLst>
          </p:cNvPr>
          <p:cNvSpPr txBox="1"/>
          <p:nvPr/>
        </p:nvSpPr>
        <p:spPr>
          <a:xfrm>
            <a:off x="3249976" y="2828836"/>
            <a:ext cx="4924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Apache → Traffic Routing, SSL, Load Balancing</a:t>
            </a:r>
          </a:p>
          <a:p>
            <a:endParaRPr lang="en-US" dirty="0"/>
          </a:p>
          <a:p>
            <a:r>
              <a:rPr lang="en-US" dirty="0"/>
              <a:t>Docker → Packaging, Consistency, Portability, Isolation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25093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89D38-7B58-E140-E857-727188EB82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75983-5B8A-08CB-FB50-824F1D86249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39" y="295811"/>
            <a:ext cx="3219150" cy="585051"/>
          </a:xfrm>
        </p:spPr>
        <p:txBody>
          <a:bodyPr/>
          <a:lstStyle/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Key Takeaways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27996B-4A49-BE06-5A09-53BEB06D4DC1}"/>
              </a:ext>
            </a:extLst>
          </p:cNvPr>
          <p:cNvSpPr txBox="1"/>
          <p:nvPr/>
        </p:nvSpPr>
        <p:spPr>
          <a:xfrm>
            <a:off x="7038261" y="4405698"/>
            <a:ext cx="4572553" cy="1824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600" b="1" dirty="0">
                <a:latin typeface="Aptos" panose="020B0004020202020204" pitchFamily="34" charset="0"/>
              </a:rPr>
              <a:t>Future: Beyond Monolith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Once containerized, you can: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Break into microservices gradually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Use orchestration (Kubernetes)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ptos" panose="020B0004020202020204" pitchFamily="34" charset="0"/>
              </a:rPr>
              <a:t>Use CI/CD pipelines for automated deploys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z="1600" kern="100" dirty="0">
              <a:latin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FB1545-B60A-6EF4-F5E4-ADDC2EE12FB9}"/>
              </a:ext>
            </a:extLst>
          </p:cNvPr>
          <p:cNvSpPr txBox="1"/>
          <p:nvPr/>
        </p:nvSpPr>
        <p:spPr>
          <a:xfrm>
            <a:off x="154036" y="2155957"/>
            <a:ext cx="58562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ptos" panose="020B0004020202020204" pitchFamily="34" charset="0"/>
              </a:rPr>
              <a:t>“Scaling your app means adding more instances to handle more load — traditionally by adding servers, but with Docker you just run more containers on the same server, faster and cheaper.”</a:t>
            </a:r>
            <a:endParaRPr lang="en-IN" sz="1600" dirty="0">
              <a:latin typeface="Aptos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934AB6-BC7C-C90C-DD6D-A78EA1AE2D3B}"/>
              </a:ext>
            </a:extLst>
          </p:cNvPr>
          <p:cNvSpPr txBox="1"/>
          <p:nvPr/>
        </p:nvSpPr>
        <p:spPr>
          <a:xfrm>
            <a:off x="197867" y="3700383"/>
            <a:ext cx="5837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ptos" panose="020B0004020202020204" pitchFamily="34" charset="0"/>
              </a:rPr>
              <a:t>“A hypervisor is software that creates and manages virtual machines by abstracting physical hardware.”</a:t>
            </a:r>
            <a:endParaRPr lang="en-IN" sz="1600" dirty="0">
              <a:latin typeface="Aptos" panose="020B00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CE3406-3EB6-2485-63F9-FE5931CAC9A2}"/>
              </a:ext>
            </a:extLst>
          </p:cNvPr>
          <p:cNvSpPr txBox="1"/>
          <p:nvPr/>
        </p:nvSpPr>
        <p:spPr>
          <a:xfrm>
            <a:off x="152216" y="3043020"/>
            <a:ext cx="4286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ptos" panose="020B0004020202020204" pitchFamily="34" charset="0"/>
              </a:rPr>
              <a:t>“Docker = same environment everywhere → fewer environment-related exceptions.”</a:t>
            </a:r>
            <a:endParaRPr lang="en-IN" sz="1600" dirty="0">
              <a:latin typeface="Aptos" panose="020B00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619505-4F4D-021D-082F-C4B1676ABDE9}"/>
              </a:ext>
            </a:extLst>
          </p:cNvPr>
          <p:cNvSpPr txBox="1"/>
          <p:nvPr/>
        </p:nvSpPr>
        <p:spPr>
          <a:xfrm>
            <a:off x="194461" y="4411446"/>
            <a:ext cx="69667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ptos" panose="020B0004020202020204" pitchFamily="34" charset="0"/>
              </a:rPr>
              <a:t>“By packaging the app, its runtime, native dependencies, and config inside a Docker image, we reduce version mismatches and environment drift. This means fewer environment-related runtime exceptions.”</a:t>
            </a:r>
            <a:endParaRPr lang="en-IN" sz="1600" dirty="0">
              <a:latin typeface="Aptos" panose="020B00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160C66-4D94-3FAD-45C7-B5914F3BB596}"/>
              </a:ext>
            </a:extLst>
          </p:cNvPr>
          <p:cNvSpPr txBox="1"/>
          <p:nvPr/>
        </p:nvSpPr>
        <p:spPr>
          <a:xfrm>
            <a:off x="7025595" y="3043725"/>
            <a:ext cx="48306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ptos" panose="020B0004020202020204" pitchFamily="34" charset="0"/>
              </a:rPr>
              <a:t>In a traditional Struts or Spring MVC project, we build a single </a:t>
            </a:r>
            <a:r>
              <a:rPr lang="en-US" sz="1600" dirty="0" err="1">
                <a:latin typeface="Aptos" panose="020B0004020202020204" pitchFamily="34" charset="0"/>
              </a:rPr>
              <a:t>myapp.war</a:t>
            </a:r>
            <a:r>
              <a:rPr lang="en-US" sz="1600" dirty="0">
                <a:latin typeface="Aptos" panose="020B0004020202020204" pitchFamily="34" charset="0"/>
              </a:rPr>
              <a:t> that includes all modules — user management, payments, reports — bundled into one big deployable. If one-part changes, we repackage and redeploy the entire WAR   </a:t>
            </a:r>
            <a:endParaRPr lang="en-IN" sz="1600" dirty="0">
              <a:latin typeface="Aptos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370308-50CC-1083-3BD2-3BCB46BC074F}"/>
              </a:ext>
            </a:extLst>
          </p:cNvPr>
          <p:cNvSpPr txBox="1"/>
          <p:nvPr/>
        </p:nvSpPr>
        <p:spPr>
          <a:xfrm>
            <a:off x="6895953" y="1239275"/>
            <a:ext cx="54855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/>
              <a:t>“Even legacy Java monoliths can be containerized:</a:t>
            </a:r>
            <a:br>
              <a:rPr lang="en-IN" sz="1600" dirty="0"/>
            </a:br>
            <a:r>
              <a:rPr lang="en-IN" sz="1600" dirty="0"/>
              <a:t>Single WAR/JAR → Docker image → same runtime everywhere.</a:t>
            </a:r>
            <a:br>
              <a:rPr lang="en-IN" sz="1600" dirty="0"/>
            </a:br>
            <a:r>
              <a:rPr lang="en-IN" sz="1600" dirty="0"/>
              <a:t>Faster testing, simpler CI/CD, no ‘works on my machine’ issues.”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15C7D5-7680-E672-458B-95E30D302B77}"/>
              </a:ext>
            </a:extLst>
          </p:cNvPr>
          <p:cNvSpPr txBox="1"/>
          <p:nvPr/>
        </p:nvSpPr>
        <p:spPr>
          <a:xfrm>
            <a:off x="192678" y="5365878"/>
            <a:ext cx="65311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“A </a:t>
            </a:r>
            <a:r>
              <a:rPr lang="en-US" sz="1600" dirty="0" err="1"/>
              <a:t>Dockerfile</a:t>
            </a:r>
            <a:r>
              <a:rPr lang="en-US" sz="1600" dirty="0"/>
              <a:t> ensures that everyone on the team builds the same</a:t>
            </a:r>
            <a:r>
              <a:rPr lang="en-US" sz="1600" b="1" dirty="0"/>
              <a:t> </a:t>
            </a:r>
            <a:r>
              <a:rPr lang="en-US" sz="1600" dirty="0"/>
              <a:t>image, with the same JDK, same OS, same app code, and same config — no manual setup, no surprises.”</a:t>
            </a:r>
            <a:endParaRPr lang="en-IN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CCAB46-92B3-D573-F9B5-E20F7B5B4739}"/>
              </a:ext>
            </a:extLst>
          </p:cNvPr>
          <p:cNvSpPr txBox="1"/>
          <p:nvPr/>
        </p:nvSpPr>
        <p:spPr>
          <a:xfrm>
            <a:off x="192678" y="6102278"/>
            <a:ext cx="6384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“A </a:t>
            </a:r>
            <a:r>
              <a:rPr lang="en-US" sz="1400" dirty="0" err="1"/>
              <a:t>Dockerfile</a:t>
            </a:r>
            <a:r>
              <a:rPr lang="en-US" sz="1400" dirty="0"/>
              <a:t> means we automate the setup of our runtime environment — so no more ‘but it works on my laptop!’ excuses.”</a:t>
            </a:r>
            <a:endParaRPr lang="en-IN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D146C2-C1D2-0358-4D83-52FD030C3A2E}"/>
              </a:ext>
            </a:extLst>
          </p:cNvPr>
          <p:cNvSpPr txBox="1"/>
          <p:nvPr/>
        </p:nvSpPr>
        <p:spPr>
          <a:xfrm>
            <a:off x="7032819" y="2200659"/>
            <a:ext cx="4820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“Use the JDK for building. Use only the JRE for running.</a:t>
            </a:r>
            <a:br>
              <a:rPr lang="en-US" sz="1600" dirty="0"/>
            </a:br>
            <a:r>
              <a:rPr lang="en-US" sz="1600" dirty="0"/>
              <a:t>Smaller image, faster deploy, more secure!”</a:t>
            </a:r>
            <a:endParaRPr lang="en-IN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2DD53D-525E-B874-8DB7-36E25F20D441}"/>
              </a:ext>
            </a:extLst>
          </p:cNvPr>
          <p:cNvSpPr txBox="1"/>
          <p:nvPr/>
        </p:nvSpPr>
        <p:spPr>
          <a:xfrm>
            <a:off x="154054" y="1112348"/>
            <a:ext cx="47711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“If your app runs with embedded Tomcat, then Docker doesn’t need to have Tomcat separately. If you use WARs, then yes — your Docker image must provide the servlet container.”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6860034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3A289-C33B-6AE8-E393-349579835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C8A0DF65-9C09-ABF5-ADAD-0B68EFA9516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39" y="295811"/>
            <a:ext cx="3386461" cy="585051"/>
          </a:xfrm>
        </p:spPr>
        <p:txBody>
          <a:bodyPr/>
          <a:lstStyle/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Key Concept Recap</a:t>
            </a:r>
            <a:endParaRPr lang="en-IN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850B76D-814C-BF26-866F-7EE710AE8A1C}"/>
              </a:ext>
            </a:extLst>
          </p:cNvPr>
          <p:cNvGrpSpPr/>
          <p:nvPr/>
        </p:nvGrpSpPr>
        <p:grpSpPr>
          <a:xfrm>
            <a:off x="6123125" y="1227692"/>
            <a:ext cx="5000400" cy="1739323"/>
            <a:chOff x="638978" y="1707614"/>
            <a:chExt cx="5001658" cy="2324559"/>
          </a:xfrm>
          <a:gradFill>
            <a:gsLst>
              <a:gs pos="5000">
                <a:srgbClr val="0070C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7DC97C0-FC42-9A57-94B7-33DC948F0B73}"/>
                </a:ext>
              </a:extLst>
            </p:cNvPr>
            <p:cNvSpPr/>
            <p:nvPr/>
          </p:nvSpPr>
          <p:spPr>
            <a:xfrm>
              <a:off x="638978" y="1707614"/>
              <a:ext cx="5001658" cy="2324559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5297534-AAF4-ECC4-1694-0B582B49856B}"/>
                </a:ext>
              </a:extLst>
            </p:cNvPr>
            <p:cNvSpPr txBox="1"/>
            <p:nvPr/>
          </p:nvSpPr>
          <p:spPr>
            <a:xfrm>
              <a:off x="1051126" y="2260399"/>
              <a:ext cx="4177363" cy="123400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Running instances of images.</a:t>
              </a:r>
            </a:p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Lightweight, isolated processes.</a:t>
              </a:r>
            </a:p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Same image = same behavior, anywhere.</a:t>
              </a:r>
              <a:endParaRPr lang="en-IN" dirty="0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01B5097-48DD-6431-E67C-096DE078AE32}"/>
                </a:ext>
              </a:extLst>
            </p:cNvPr>
            <p:cNvSpPr txBox="1"/>
            <p:nvPr/>
          </p:nvSpPr>
          <p:spPr>
            <a:xfrm>
              <a:off x="2466065" y="1729666"/>
              <a:ext cx="1347824" cy="49360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IN" b="1" dirty="0">
                  <a:solidFill>
                    <a:schemeClr val="bg1"/>
                  </a:solidFill>
                  <a:latin typeface="Aptos" panose="020B0004020202020204" pitchFamily="34" charset="0"/>
                </a:rPr>
                <a:t>Containers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CDB47D8-5426-C632-5C41-147FA6EDBEBA}"/>
              </a:ext>
            </a:extLst>
          </p:cNvPr>
          <p:cNvGrpSpPr/>
          <p:nvPr/>
        </p:nvGrpSpPr>
        <p:grpSpPr>
          <a:xfrm>
            <a:off x="915445" y="1218153"/>
            <a:ext cx="5001658" cy="1758400"/>
            <a:chOff x="638978" y="1707614"/>
            <a:chExt cx="5001658" cy="2324559"/>
          </a:xfrm>
          <a:gradFill>
            <a:gsLst>
              <a:gs pos="5000">
                <a:srgbClr val="0070C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19E3E4F0-CC57-D233-C135-9239AF584DC5}"/>
                </a:ext>
              </a:extLst>
            </p:cNvPr>
            <p:cNvSpPr/>
            <p:nvPr/>
          </p:nvSpPr>
          <p:spPr>
            <a:xfrm>
              <a:off x="638978" y="1707614"/>
              <a:ext cx="5001658" cy="2324559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B3EAC40-3EE0-C24F-B4D3-571E72EEF737}"/>
                </a:ext>
              </a:extLst>
            </p:cNvPr>
            <p:cNvSpPr txBox="1"/>
            <p:nvPr/>
          </p:nvSpPr>
          <p:spPr>
            <a:xfrm>
              <a:off x="940420" y="2260400"/>
              <a:ext cx="4530900" cy="158680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Blueprints for containers.</a:t>
              </a:r>
            </a:p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Read-only snapshot of your app + OS + runtime.</a:t>
              </a:r>
            </a:p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Example: openjdk:17, myapp:1.0</a:t>
              </a:r>
              <a:endParaRPr lang="en-IN" dirty="0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DDCB38F-A813-1D6D-3410-A8ECBBFF6B7A}"/>
                </a:ext>
              </a:extLst>
            </p:cNvPr>
            <p:cNvSpPr txBox="1"/>
            <p:nvPr/>
          </p:nvSpPr>
          <p:spPr>
            <a:xfrm>
              <a:off x="2732631" y="1776231"/>
              <a:ext cx="946478" cy="48824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IN" b="1" dirty="0">
                  <a:solidFill>
                    <a:schemeClr val="bg1"/>
                  </a:solidFill>
                  <a:latin typeface="Aptos" panose="020B0004020202020204" pitchFamily="34" charset="0"/>
                </a:rPr>
                <a:t>Images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3F68327-0091-5EAC-D91C-E19C35C3701D}"/>
              </a:ext>
            </a:extLst>
          </p:cNvPr>
          <p:cNvGrpSpPr/>
          <p:nvPr/>
        </p:nvGrpSpPr>
        <p:grpSpPr>
          <a:xfrm>
            <a:off x="915445" y="3127662"/>
            <a:ext cx="5000400" cy="1756800"/>
            <a:chOff x="-568881" y="3038893"/>
            <a:chExt cx="5001037" cy="3643326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459B3DD2-996A-557E-9E32-85C11B8B596C}"/>
                </a:ext>
              </a:extLst>
            </p:cNvPr>
            <p:cNvSpPr/>
            <p:nvPr/>
          </p:nvSpPr>
          <p:spPr>
            <a:xfrm>
              <a:off x="-568881" y="3038893"/>
              <a:ext cx="5001037" cy="3643326"/>
            </a:xfrm>
            <a:prstGeom prst="roundRect">
              <a:avLst/>
            </a:prstGeom>
            <a:gradFill>
              <a:gsLst>
                <a:gs pos="5000">
                  <a:srgbClr val="0070C0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4367FC2-AE74-66DC-3101-25B54A312ED5}"/>
                </a:ext>
              </a:extLst>
            </p:cNvPr>
            <p:cNvSpPr txBox="1"/>
            <p:nvPr/>
          </p:nvSpPr>
          <p:spPr>
            <a:xfrm>
              <a:off x="-519615" y="3719887"/>
              <a:ext cx="4902506" cy="24892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Recipe for building images.</a:t>
              </a:r>
            </a:p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Defines base image, app code, runtime, configs.</a:t>
              </a:r>
            </a:p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Example: FROM openjdk:17, COPY, ENTRYPOINT.</a:t>
              </a:r>
              <a:endParaRPr lang="en-IN" dirty="0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5BE5C1F-15E3-6DA1-D396-260AB622ADDD}"/>
                </a:ext>
              </a:extLst>
            </p:cNvPr>
            <p:cNvSpPr txBox="1"/>
            <p:nvPr/>
          </p:nvSpPr>
          <p:spPr>
            <a:xfrm>
              <a:off x="1292600" y="3231692"/>
              <a:ext cx="1278077" cy="7659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b="1" dirty="0" err="1">
                  <a:solidFill>
                    <a:schemeClr val="bg1"/>
                  </a:solidFill>
                  <a:latin typeface="Aptos" panose="020B0004020202020204" pitchFamily="34" charset="0"/>
                </a:rPr>
                <a:t>Dockerfile</a:t>
              </a:r>
              <a:endParaRPr lang="en-IN" b="1" dirty="0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6327839-B81D-5477-426E-82446DDEFFD7}"/>
              </a:ext>
            </a:extLst>
          </p:cNvPr>
          <p:cNvGrpSpPr/>
          <p:nvPr/>
        </p:nvGrpSpPr>
        <p:grpSpPr>
          <a:xfrm>
            <a:off x="915446" y="4998299"/>
            <a:ext cx="10180954" cy="1738800"/>
            <a:chOff x="638978" y="1707614"/>
            <a:chExt cx="5001658" cy="2324559"/>
          </a:xfrm>
          <a:gradFill>
            <a:gsLst>
              <a:gs pos="5000">
                <a:srgbClr val="0070C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50AC96C3-0458-365D-707F-558D521E685E}"/>
                </a:ext>
              </a:extLst>
            </p:cNvPr>
            <p:cNvSpPr/>
            <p:nvPr/>
          </p:nvSpPr>
          <p:spPr>
            <a:xfrm>
              <a:off x="638978" y="1707614"/>
              <a:ext cx="5001658" cy="2324559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62CB3E2-8CC7-31A9-309C-3D1E97945177}"/>
                </a:ext>
              </a:extLst>
            </p:cNvPr>
            <p:cNvSpPr txBox="1"/>
            <p:nvPr/>
          </p:nvSpPr>
          <p:spPr>
            <a:xfrm>
              <a:off x="836245" y="2057169"/>
              <a:ext cx="4607124" cy="12343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Tool to run multi-container apps.</a:t>
              </a:r>
            </a:p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Defines services, networks, volumes in docker-</a:t>
              </a:r>
              <a:r>
                <a:rPr lang="en-US" dirty="0" err="1">
                  <a:solidFill>
                    <a:schemeClr val="bg1"/>
                  </a:solidFill>
                  <a:latin typeface="Aptos" panose="020B0004020202020204" pitchFamily="34" charset="0"/>
                </a:rPr>
                <a:t>compose.yml</a:t>
              </a:r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.</a:t>
              </a:r>
            </a:p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Example: Spring Boot app + DB + reverse proxy, spun up with docker-compose up.</a:t>
              </a:r>
              <a:endParaRPr lang="en-IN" dirty="0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0A3B890-BF22-E865-B44E-5F046184B861}"/>
                </a:ext>
              </a:extLst>
            </p:cNvPr>
            <p:cNvSpPr txBox="1"/>
            <p:nvPr/>
          </p:nvSpPr>
          <p:spPr>
            <a:xfrm>
              <a:off x="2637178" y="1730301"/>
              <a:ext cx="1005259" cy="49375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IN" b="1" dirty="0">
                  <a:solidFill>
                    <a:schemeClr val="bg1"/>
                  </a:solidFill>
                  <a:latin typeface="Aptos" panose="020B0004020202020204" pitchFamily="34" charset="0"/>
                </a:rPr>
                <a:t>Docker Compose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65728B5-600E-A401-A431-B1E6643BCBB6}"/>
              </a:ext>
            </a:extLst>
          </p:cNvPr>
          <p:cNvGrpSpPr/>
          <p:nvPr/>
        </p:nvGrpSpPr>
        <p:grpSpPr>
          <a:xfrm>
            <a:off x="6096000" y="3145662"/>
            <a:ext cx="5000400" cy="1738800"/>
            <a:chOff x="638978" y="1707615"/>
            <a:chExt cx="5001658" cy="2324558"/>
          </a:xfrm>
          <a:gradFill>
            <a:gsLst>
              <a:gs pos="5000">
                <a:srgbClr val="0070C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7C6A9565-7513-05E0-5E98-6456BDA6D80C}"/>
                </a:ext>
              </a:extLst>
            </p:cNvPr>
            <p:cNvSpPr/>
            <p:nvPr/>
          </p:nvSpPr>
          <p:spPr>
            <a:xfrm>
              <a:off x="638978" y="1707615"/>
              <a:ext cx="5001658" cy="232455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333F488-74BE-2C3E-B000-05F97A880F83}"/>
                </a:ext>
              </a:extLst>
            </p:cNvPr>
            <p:cNvSpPr txBox="1"/>
            <p:nvPr/>
          </p:nvSpPr>
          <p:spPr>
            <a:xfrm>
              <a:off x="864041" y="2187605"/>
              <a:ext cx="4551534" cy="12343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Public registry for sharing images.</a:t>
              </a:r>
            </a:p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Pull official base images (e.g., </a:t>
              </a:r>
              <a:r>
                <a:rPr lang="en-US" dirty="0" err="1">
                  <a:solidFill>
                    <a:schemeClr val="bg1"/>
                  </a:solidFill>
                  <a:latin typeface="Aptos" panose="020B0004020202020204" pitchFamily="34" charset="0"/>
                </a:rPr>
                <a:t>mysql</a:t>
              </a:r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, nginx).</a:t>
              </a:r>
            </a:p>
            <a:p>
              <a:r>
                <a:rPr lang="en-US" dirty="0">
                  <a:solidFill>
                    <a:schemeClr val="bg1"/>
                  </a:solidFill>
                  <a:latin typeface="Aptos" panose="020B0004020202020204" pitchFamily="34" charset="0"/>
                </a:rPr>
                <a:t>Push your own (docker push myapp:1.0).</a:t>
              </a:r>
              <a:endParaRPr lang="en-IN" dirty="0">
                <a:solidFill>
                  <a:schemeClr val="bg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72AA77D-6B15-0536-AF20-163E969FF31B}"/>
                </a:ext>
              </a:extLst>
            </p:cNvPr>
            <p:cNvSpPr txBox="1"/>
            <p:nvPr/>
          </p:nvSpPr>
          <p:spPr>
            <a:xfrm>
              <a:off x="2427978" y="1774600"/>
              <a:ext cx="1424017" cy="493751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IN" b="1" dirty="0">
                  <a:solidFill>
                    <a:schemeClr val="bg1"/>
                  </a:solidFill>
                  <a:latin typeface="Aptos" panose="020B0004020202020204" pitchFamily="34" charset="0"/>
                </a:rPr>
                <a:t>Docker Hub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1400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C9223FD-42BD-8803-DB38-303E2A9EA6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377043" y="3119582"/>
            <a:ext cx="1850571" cy="53175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IN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Agenda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A7C93C6-481E-C403-C457-ABA2C4C6DFCA}"/>
              </a:ext>
            </a:extLst>
          </p:cNvPr>
          <p:cNvGrpSpPr/>
          <p:nvPr/>
        </p:nvGrpSpPr>
        <p:grpSpPr>
          <a:xfrm>
            <a:off x="5842360" y="5938942"/>
            <a:ext cx="1600795" cy="531750"/>
            <a:chOff x="5638799" y="642091"/>
            <a:chExt cx="1600795" cy="53175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F4F9A72-93A8-4FDE-D693-4F09E1371D24}"/>
                </a:ext>
              </a:extLst>
            </p:cNvPr>
            <p:cNvSpPr>
              <a:spLocks/>
            </p:cNvSpPr>
            <p:nvPr/>
          </p:nvSpPr>
          <p:spPr>
            <a:xfrm>
              <a:off x="5638799" y="642091"/>
              <a:ext cx="532800" cy="53175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r>
                <a:rPr lang="en-IN" sz="2400" dirty="0"/>
                <a:t>7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E7135A-EB72-E80B-E200-9346A2B5E075}"/>
                </a:ext>
              </a:extLst>
            </p:cNvPr>
            <p:cNvSpPr txBox="1"/>
            <p:nvPr/>
          </p:nvSpPr>
          <p:spPr>
            <a:xfrm>
              <a:off x="6343195" y="677134"/>
              <a:ext cx="8963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4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Q&amp;A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00D25E7-9AAD-0711-3072-E8B0CB2C6C2E}"/>
              </a:ext>
            </a:extLst>
          </p:cNvPr>
          <p:cNvGrpSpPr/>
          <p:nvPr/>
        </p:nvGrpSpPr>
        <p:grpSpPr>
          <a:xfrm>
            <a:off x="5842360" y="5091818"/>
            <a:ext cx="4616942" cy="531750"/>
            <a:chOff x="5638799" y="642091"/>
            <a:chExt cx="4616942" cy="53175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E0BED3B-9711-1144-8E94-F9AA272C38BD}"/>
                </a:ext>
              </a:extLst>
            </p:cNvPr>
            <p:cNvSpPr>
              <a:spLocks/>
            </p:cNvSpPr>
            <p:nvPr/>
          </p:nvSpPr>
          <p:spPr>
            <a:xfrm>
              <a:off x="5638799" y="642091"/>
              <a:ext cx="532800" cy="53175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r>
                <a:rPr lang="en-IN" sz="2400" dirty="0"/>
                <a:t>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DBAF63D-6059-DE69-F258-92DA6E144CA2}"/>
                </a:ext>
              </a:extLst>
            </p:cNvPr>
            <p:cNvSpPr txBox="1"/>
            <p:nvPr/>
          </p:nvSpPr>
          <p:spPr>
            <a:xfrm>
              <a:off x="6343195" y="677134"/>
              <a:ext cx="3912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4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Live Demo / Walkthrough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FC83CCD-0E42-EBEE-6346-EB5489306247}"/>
              </a:ext>
            </a:extLst>
          </p:cNvPr>
          <p:cNvGrpSpPr/>
          <p:nvPr/>
        </p:nvGrpSpPr>
        <p:grpSpPr>
          <a:xfrm>
            <a:off x="5842360" y="856193"/>
            <a:ext cx="4012481" cy="531750"/>
            <a:chOff x="5638799" y="642091"/>
            <a:chExt cx="4012481" cy="53175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CED0FA-1A4B-11B3-0465-C7DAA064762D}"/>
                </a:ext>
              </a:extLst>
            </p:cNvPr>
            <p:cNvSpPr>
              <a:spLocks/>
            </p:cNvSpPr>
            <p:nvPr/>
          </p:nvSpPr>
          <p:spPr>
            <a:xfrm>
              <a:off x="5638799" y="642091"/>
              <a:ext cx="532800" cy="531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r>
                <a:rPr lang="en-IN" sz="2400" dirty="0"/>
                <a:t>1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3164FD7-4E71-7F9F-A428-E35DD2D0D11C}"/>
                </a:ext>
              </a:extLst>
            </p:cNvPr>
            <p:cNvSpPr txBox="1"/>
            <p:nvPr/>
          </p:nvSpPr>
          <p:spPr>
            <a:xfrm>
              <a:off x="6343195" y="677134"/>
              <a:ext cx="33080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4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Why Docker for Java?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52D4BFD-0738-256D-DE6F-DD955435124B}"/>
              </a:ext>
            </a:extLst>
          </p:cNvPr>
          <p:cNvGrpSpPr/>
          <p:nvPr/>
        </p:nvGrpSpPr>
        <p:grpSpPr>
          <a:xfrm>
            <a:off x="5842360" y="1703318"/>
            <a:ext cx="5990267" cy="531750"/>
            <a:chOff x="5638799" y="642091"/>
            <a:chExt cx="5990267" cy="53175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C42452B-F063-EF5F-B4D4-B2796B43CAF5}"/>
                </a:ext>
              </a:extLst>
            </p:cNvPr>
            <p:cNvSpPr>
              <a:spLocks/>
            </p:cNvSpPr>
            <p:nvPr/>
          </p:nvSpPr>
          <p:spPr>
            <a:xfrm>
              <a:off x="5638799" y="642091"/>
              <a:ext cx="532800" cy="53175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r>
                <a:rPr lang="en-IN" sz="2400" dirty="0"/>
                <a:t>2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FC7DDC0-DBCE-1AE5-083D-6B3FA07043C6}"/>
                </a:ext>
              </a:extLst>
            </p:cNvPr>
            <p:cNvSpPr txBox="1"/>
            <p:nvPr/>
          </p:nvSpPr>
          <p:spPr>
            <a:xfrm>
              <a:off x="6343195" y="677134"/>
              <a:ext cx="52858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4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Java Monolith: Typical Architecture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0D5693E-4353-9CAB-CA26-7E5F3858E8BA}"/>
              </a:ext>
            </a:extLst>
          </p:cNvPr>
          <p:cNvGrpSpPr/>
          <p:nvPr/>
        </p:nvGrpSpPr>
        <p:grpSpPr>
          <a:xfrm>
            <a:off x="5842360" y="3397568"/>
            <a:ext cx="2859601" cy="531750"/>
            <a:chOff x="5638799" y="642091"/>
            <a:chExt cx="2859601" cy="53175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3282F4A-56F3-221B-293F-144D9F1DA617}"/>
                </a:ext>
              </a:extLst>
            </p:cNvPr>
            <p:cNvSpPr>
              <a:spLocks/>
            </p:cNvSpPr>
            <p:nvPr/>
          </p:nvSpPr>
          <p:spPr>
            <a:xfrm>
              <a:off x="5638799" y="642091"/>
              <a:ext cx="532800" cy="53175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r>
                <a:rPr lang="en-IN" sz="2400" dirty="0"/>
                <a:t>4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8DAD729-63AB-645E-9943-3F3C95C2E5AB}"/>
                </a:ext>
              </a:extLst>
            </p:cNvPr>
            <p:cNvSpPr txBox="1"/>
            <p:nvPr/>
          </p:nvSpPr>
          <p:spPr>
            <a:xfrm>
              <a:off x="6343195" y="677134"/>
              <a:ext cx="21552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4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Docker Basics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9369C95-D116-7554-A0F4-BBBB66CA9716}"/>
              </a:ext>
            </a:extLst>
          </p:cNvPr>
          <p:cNvGrpSpPr/>
          <p:nvPr/>
        </p:nvGrpSpPr>
        <p:grpSpPr>
          <a:xfrm>
            <a:off x="5842360" y="4244693"/>
            <a:ext cx="6312213" cy="531750"/>
            <a:chOff x="5638799" y="642091"/>
            <a:chExt cx="6312213" cy="53175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25E99E5-E989-961C-28A3-5554EEBFB724}"/>
                </a:ext>
              </a:extLst>
            </p:cNvPr>
            <p:cNvSpPr>
              <a:spLocks/>
            </p:cNvSpPr>
            <p:nvPr/>
          </p:nvSpPr>
          <p:spPr>
            <a:xfrm>
              <a:off x="5638799" y="642091"/>
              <a:ext cx="532800" cy="531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r>
                <a:rPr lang="en-IN" sz="2400" dirty="0"/>
                <a:t>5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DAEE640-635B-8E19-33C2-466FF197D0DB}"/>
                </a:ext>
              </a:extLst>
            </p:cNvPr>
            <p:cNvSpPr txBox="1"/>
            <p:nvPr/>
          </p:nvSpPr>
          <p:spPr>
            <a:xfrm>
              <a:off x="6343195" y="677134"/>
              <a:ext cx="56078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Step-by-Step: Dockerizing a Java App</a:t>
              </a:r>
              <a:endParaRPr lang="en-IN" sz="2400" b="1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3A1C0DA-AF4C-C6EC-6F99-F485D14ADEE0}"/>
              </a:ext>
            </a:extLst>
          </p:cNvPr>
          <p:cNvGrpSpPr/>
          <p:nvPr/>
        </p:nvGrpSpPr>
        <p:grpSpPr>
          <a:xfrm>
            <a:off x="5842360" y="2550443"/>
            <a:ext cx="3541648" cy="531750"/>
            <a:chOff x="5638799" y="642091"/>
            <a:chExt cx="3541648" cy="53175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F1E9FCF-F471-92CF-D4ED-9094DB26D580}"/>
                </a:ext>
              </a:extLst>
            </p:cNvPr>
            <p:cNvSpPr>
              <a:spLocks/>
            </p:cNvSpPr>
            <p:nvPr/>
          </p:nvSpPr>
          <p:spPr>
            <a:xfrm>
              <a:off x="5638799" y="642091"/>
              <a:ext cx="532800" cy="531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r>
                <a:rPr lang="en-IN" sz="2400" dirty="0"/>
                <a:t>3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C59CBA-2115-C136-412A-A0BBE4B276F5}"/>
                </a:ext>
              </a:extLst>
            </p:cNvPr>
            <p:cNvSpPr txBox="1"/>
            <p:nvPr/>
          </p:nvSpPr>
          <p:spPr>
            <a:xfrm>
              <a:off x="6343195" y="677134"/>
              <a:ext cx="28372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4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Why containerize?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99231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199A0DE-DC27-51CF-DC05-3E5074B63C72}"/>
              </a:ext>
            </a:extLst>
          </p:cNvPr>
          <p:cNvSpPr txBox="1"/>
          <p:nvPr/>
        </p:nvSpPr>
        <p:spPr>
          <a:xfrm>
            <a:off x="5283117" y="3145986"/>
            <a:ext cx="16257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Segoe UI Black" panose="020B0502040204020203" pitchFamily="34" charset="0"/>
                <a:cs typeface="Segoe UI Black" panose="020B0502040204020203" pitchFamily="34" charset="0"/>
              </a:rPr>
              <a:t>Q &amp; 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F53FF80-5F36-5AE8-CBDD-005961B8F61D}"/>
              </a:ext>
            </a:extLst>
          </p:cNvPr>
          <p:cNvCxnSpPr>
            <a:cxnSpLocks/>
          </p:cNvCxnSpPr>
          <p:nvPr/>
        </p:nvCxnSpPr>
        <p:spPr>
          <a:xfrm>
            <a:off x="4514478" y="3004128"/>
            <a:ext cx="3235123" cy="0"/>
          </a:xfrm>
          <a:prstGeom prst="line">
            <a:avLst/>
          </a:prstGeom>
          <a:ln w="28575">
            <a:solidFill>
              <a:srgbClr val="01920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4BEF9-18CB-2EAD-A584-8602B945A19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6913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9619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94DF9-A54D-8121-7C81-6A7235D78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521C5-4B63-655F-9089-D295070F6B9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39" y="295811"/>
            <a:ext cx="3386461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Why Docker for Java?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30FBCA-D9C9-2404-09B2-7DFC604FCCEC}"/>
              </a:ext>
            </a:extLst>
          </p:cNvPr>
          <p:cNvSpPr txBox="1"/>
          <p:nvPr/>
        </p:nvSpPr>
        <p:spPr>
          <a:xfrm>
            <a:off x="3669928" y="2441807"/>
            <a:ext cx="4852144" cy="1974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b="1" kern="100" dirty="0">
                <a:latin typeface="Aptos" panose="020B0004020202020204" pitchFamily="34" charset="0"/>
                <a:cs typeface="Times New Roman" panose="02020603050405020304" pitchFamily="18" charset="0"/>
              </a:rPr>
              <a:t>Problems with traditional Java deployments</a:t>
            </a: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orks on my machine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dirty="0"/>
              <a:t>Complex configs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dirty="0"/>
              <a:t>Environment mismatches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Pluggable components</a:t>
            </a:r>
          </a:p>
        </p:txBody>
      </p:sp>
    </p:spTree>
    <p:extLst>
      <p:ext uri="{BB962C8B-B14F-4D97-AF65-F5344CB8AC3E}">
        <p14:creationId xmlns:p14="http://schemas.microsoft.com/office/powerpoint/2010/main" val="3813984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E148F-06D4-FA8A-EFB9-A5F06DEA7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267E0-B6DD-09DF-4D9E-89C9AD6DC44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39" y="295811"/>
            <a:ext cx="3386461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Why Docker for Java?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019F90B-E002-DD68-CBB9-5C4DC8B729A7}"/>
              </a:ext>
            </a:extLst>
          </p:cNvPr>
          <p:cNvGrpSpPr/>
          <p:nvPr/>
        </p:nvGrpSpPr>
        <p:grpSpPr>
          <a:xfrm>
            <a:off x="2325612" y="1696663"/>
            <a:ext cx="7540776" cy="4368120"/>
            <a:chOff x="3172901" y="1244940"/>
            <a:chExt cx="7540776" cy="436812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9AD5ADA-D365-779C-F5CE-1EB42FB806DC}"/>
                </a:ext>
              </a:extLst>
            </p:cNvPr>
            <p:cNvGrpSpPr/>
            <p:nvPr/>
          </p:nvGrpSpPr>
          <p:grpSpPr>
            <a:xfrm>
              <a:off x="3479087" y="1244940"/>
              <a:ext cx="7234590" cy="4368120"/>
              <a:chOff x="555172" y="1598306"/>
              <a:chExt cx="7234590" cy="4368120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B8B57B8-D70A-6A16-60D7-05DDA5BD4442}"/>
                  </a:ext>
                </a:extLst>
              </p:cNvPr>
              <p:cNvSpPr txBox="1"/>
              <p:nvPr/>
            </p:nvSpPr>
            <p:spPr>
              <a:xfrm>
                <a:off x="555172" y="1598307"/>
                <a:ext cx="4259896" cy="43681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java.lang.UnsupportedClassVersionError</a:t>
                </a:r>
                <a:endPara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java.lang.ClassNotFoundException</a:t>
                </a: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     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java.lang.NoClassDefFoundError</a:t>
                </a: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       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java.lang.UnsatisfiedLinkError</a:t>
                </a: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       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javax.naming.ConfigurationException</a:t>
                </a: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  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java.io.FileNotFoundException</a:t>
                </a: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        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java.net.BindException</a:t>
                </a: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               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java.net.SocketTimeoutException</a:t>
                </a: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      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java.net.UnknownHostException</a:t>
                </a: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        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java.sql.SQLException</a:t>
                </a: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                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java.lang.IllegalStateException</a:t>
                </a: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E2105B-EB50-C891-2F03-809721855D71}"/>
                  </a:ext>
                </a:extLst>
              </p:cNvPr>
              <p:cNvSpPr txBox="1"/>
              <p:nvPr/>
            </p:nvSpPr>
            <p:spPr>
              <a:xfrm>
                <a:off x="4904999" y="1598306"/>
                <a:ext cx="2884763" cy="43681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→  JDK mismatch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→  Missing </a:t>
                </a:r>
                <a:r>
                  <a:rPr lang="en-IN" sz="1800" kern="100" dirty="0" err="1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classpath</a:t>
                </a: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 JAR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→  Lazy load fail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→  Missing native lib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→  Missing config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→  Missing file/resource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→  Port conflict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→  Network timeout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→  DNS/hostname issue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→  DB driver/config issue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IN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Times New Roman" panose="02020603050405020304" pitchFamily="18" charset="0"/>
                  </a:rPr>
                  <a:t>→  Bad config/env var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0C66C93-63B7-DEF5-EC1C-01E7957899D5}"/>
                </a:ext>
              </a:extLst>
            </p:cNvPr>
            <p:cNvSpPr txBox="1">
              <a:spLocks/>
            </p:cNvSpPr>
            <p:nvPr/>
          </p:nvSpPr>
          <p:spPr>
            <a:xfrm>
              <a:off x="3172901" y="1247505"/>
              <a:ext cx="522441" cy="4365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  <a:buNone/>
              </a:pPr>
              <a:r>
                <a: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✔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  <a:buNone/>
              </a:pPr>
              <a:r>
                <a: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✔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  <a:buNone/>
              </a:pPr>
              <a:r>
                <a: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✔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  <a:buNone/>
              </a:pPr>
              <a:r>
                <a: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✔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  <a:buNone/>
              </a:pPr>
              <a:r>
                <a: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✔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  <a:buNone/>
              </a:pPr>
              <a:r>
                <a: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✔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  <a:buNone/>
              </a:pPr>
              <a:r>
                <a: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✔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  <a:buNone/>
              </a:pPr>
              <a:r>
                <a: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✔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  <a:buNone/>
              </a:pPr>
              <a:r>
                <a: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✔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  <a:buNone/>
              </a:pPr>
              <a:r>
                <a: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✔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  <a:buNone/>
              </a:pPr>
              <a:r>
                <a:rPr lang="en-IN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rPr>
                <a:t>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8656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32275F-D703-6F10-98B5-00D12DB78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0D8FC-08D6-9557-7C2F-64CDFC26D2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39" y="295811"/>
            <a:ext cx="5630230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Java Monolith: Typical Architecture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263506-6161-E057-C3A8-B45128761CD0}"/>
              </a:ext>
            </a:extLst>
          </p:cNvPr>
          <p:cNvSpPr txBox="1"/>
          <p:nvPr/>
        </p:nvSpPr>
        <p:spPr>
          <a:xfrm>
            <a:off x="3244162" y="1218546"/>
            <a:ext cx="87732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spcAft>
                <a:spcPts val="2400"/>
              </a:spcAft>
              <a:buNone/>
            </a:pPr>
            <a:r>
              <a:rPr lang="en-US" b="0" i="0" dirty="0">
                <a:effectLst/>
                <a:latin typeface="Aptos" panose="020B0004020202020204" pitchFamily="34" charset="0"/>
              </a:rPr>
              <a:t>A monolithic architecture is a software design pattern where the entire application is built as a single, unified unit. All components—such as the user interface, business logic, and data access layer—are tightly coupled and operate within a single codebase.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5D08D2-BBBC-0965-0200-51F58715F7B4}"/>
              </a:ext>
            </a:extLst>
          </p:cNvPr>
          <p:cNvSpPr txBox="1"/>
          <p:nvPr/>
        </p:nvSpPr>
        <p:spPr>
          <a:xfrm>
            <a:off x="3244162" y="2489815"/>
            <a:ext cx="4560983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spcAft>
                <a:spcPts val="1200"/>
              </a:spcAft>
              <a:buNone/>
            </a:pPr>
            <a:r>
              <a:rPr lang="en-US" b="1" i="0" dirty="0">
                <a:effectLst/>
                <a:latin typeface="Aptos" panose="020B0004020202020204" pitchFamily="34" charset="0"/>
              </a:rPr>
              <a:t>Advantages</a:t>
            </a:r>
          </a:p>
          <a:p>
            <a:pPr fontAlgn="base">
              <a:spcAft>
                <a:spcPts val="600"/>
              </a:spcAft>
            </a:pPr>
            <a:r>
              <a:rPr lang="en-US" b="1" dirty="0">
                <a:effectLst/>
                <a:latin typeface="Aptos" panose="020B0004020202020204" pitchFamily="34" charset="0"/>
              </a:rPr>
              <a:t>Simplicity:</a:t>
            </a:r>
            <a:r>
              <a:rPr lang="en-US" dirty="0">
                <a:effectLst/>
                <a:latin typeface="Aptos" panose="020B0004020202020204" pitchFamily="34" charset="0"/>
              </a:rPr>
              <a:t> Easier to develop, test, and deploy, making it ideal for small to medium-sized applications.</a:t>
            </a:r>
          </a:p>
          <a:p>
            <a:pPr fontAlgn="base">
              <a:spcAft>
                <a:spcPts val="600"/>
              </a:spcAft>
            </a:pPr>
            <a:r>
              <a:rPr lang="en-US" b="1" dirty="0">
                <a:effectLst/>
                <a:latin typeface="Aptos" panose="020B0004020202020204" pitchFamily="34" charset="0"/>
              </a:rPr>
              <a:t>Unified Management:</a:t>
            </a:r>
            <a:r>
              <a:rPr lang="en-US" dirty="0">
                <a:effectLst/>
                <a:latin typeface="Aptos" panose="020B0004020202020204" pitchFamily="34" charset="0"/>
              </a:rPr>
              <a:t> Centralized monitoring, logging, and configuration reduce operational overhead.</a:t>
            </a:r>
          </a:p>
          <a:p>
            <a:pPr fontAlgn="base">
              <a:spcAft>
                <a:spcPts val="600"/>
              </a:spcAft>
            </a:pPr>
            <a:r>
              <a:rPr lang="en-US" b="1" dirty="0">
                <a:effectLst/>
                <a:latin typeface="Aptos" panose="020B0004020202020204" pitchFamily="34" charset="0"/>
              </a:rPr>
              <a:t>Performance Efficiency:</a:t>
            </a:r>
            <a:r>
              <a:rPr lang="en-US" dirty="0">
                <a:effectLst/>
                <a:latin typeface="Aptos" panose="020B0004020202020204" pitchFamily="34" charset="0"/>
              </a:rPr>
              <a:t> Since all components reside within a single process, inter-component communication is faster compared to microservices.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901667-3CF7-3897-4403-375FE895233F}"/>
              </a:ext>
            </a:extLst>
          </p:cNvPr>
          <p:cNvSpPr txBox="1"/>
          <p:nvPr/>
        </p:nvSpPr>
        <p:spPr>
          <a:xfrm>
            <a:off x="7805145" y="2478798"/>
            <a:ext cx="412995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spcAft>
                <a:spcPts val="1200"/>
              </a:spcAft>
              <a:buNone/>
            </a:pPr>
            <a:r>
              <a:rPr lang="en-US" b="1" i="0" dirty="0">
                <a:effectLst/>
                <a:latin typeface="-apple-system"/>
              </a:rPr>
              <a:t>Disadvantages</a:t>
            </a:r>
          </a:p>
          <a:p>
            <a:pPr fontAlgn="base">
              <a:spcAft>
                <a:spcPts val="600"/>
              </a:spcAft>
            </a:pPr>
            <a:r>
              <a:rPr lang="en-US" b="1" dirty="0">
                <a:effectLst/>
                <a:latin typeface="-apple-system"/>
              </a:rPr>
              <a:t>Scalability Challenges:</a:t>
            </a:r>
            <a:r>
              <a:rPr lang="en-US" dirty="0">
                <a:effectLst/>
                <a:latin typeface="-apple-system"/>
              </a:rPr>
              <a:t> Scaling individual components separately is not possible; the entire application must be scaled, leading to resource inefficiency.</a:t>
            </a:r>
          </a:p>
          <a:p>
            <a:pPr fontAlgn="base">
              <a:spcAft>
                <a:spcPts val="600"/>
              </a:spcAft>
            </a:pPr>
            <a:r>
              <a:rPr lang="en-US" b="1" dirty="0">
                <a:effectLst/>
                <a:latin typeface="-apple-system"/>
              </a:rPr>
              <a:t>Tight Coupling:</a:t>
            </a:r>
            <a:r>
              <a:rPr lang="en-US" dirty="0">
                <a:effectLst/>
                <a:latin typeface="-apple-system"/>
              </a:rPr>
              <a:t> Any modification in one part of the application often requires redeploying the entire system.</a:t>
            </a:r>
          </a:p>
          <a:p>
            <a:pPr fontAlgn="base">
              <a:spcAft>
                <a:spcPts val="600"/>
              </a:spcAft>
            </a:pPr>
            <a:r>
              <a:rPr lang="en-US" b="1" dirty="0">
                <a:effectLst/>
                <a:latin typeface="-apple-system"/>
              </a:rPr>
              <a:t>Maintenance Complexity:</a:t>
            </a:r>
            <a:r>
              <a:rPr lang="en-US" dirty="0">
                <a:effectLst/>
                <a:latin typeface="-apple-system"/>
              </a:rPr>
              <a:t> Over time, the codebase grows, making it harder to maintain and refactor.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F44EBA4-1C83-D664-620C-C6A4D73AA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75" y="1306188"/>
            <a:ext cx="2819400" cy="46863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EA9E2A9-2E0C-5572-5E9F-2FB9C8CE18FA}"/>
              </a:ext>
            </a:extLst>
          </p:cNvPr>
          <p:cNvSpPr/>
          <p:nvPr/>
        </p:nvSpPr>
        <p:spPr>
          <a:xfrm>
            <a:off x="96762" y="1312333"/>
            <a:ext cx="2854474" cy="4680856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35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52B0FF-FA93-AB07-E800-A5E20CAC0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FE544-FB88-926A-9843-E032E9582E0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39" y="295811"/>
            <a:ext cx="3386461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Why containerize?</a:t>
            </a: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C1B1F988-7B13-E590-B21D-09D0B71681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4" descr="Docker Architecture diagram">
            <a:extLst>
              <a:ext uri="{FF2B5EF4-FFF2-40B4-BE49-F238E27FC236}">
                <a16:creationId xmlns:a16="http://schemas.microsoft.com/office/drawing/2014/main" id="{31E5B577-1D6D-E51C-A462-FB9D9858EA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67743" y="500743"/>
            <a:ext cx="3233057" cy="3233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6D4AA87-BDC5-7D85-93BE-758547EC519B}"/>
              </a:ext>
            </a:extLst>
          </p:cNvPr>
          <p:cNvGrpSpPr/>
          <p:nvPr/>
        </p:nvGrpSpPr>
        <p:grpSpPr>
          <a:xfrm>
            <a:off x="364952" y="2117271"/>
            <a:ext cx="11462096" cy="3559900"/>
            <a:chOff x="138665" y="1701365"/>
            <a:chExt cx="11462096" cy="352361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539B569-2E98-B6F0-6330-6C9B783D2F34}"/>
                </a:ext>
              </a:extLst>
            </p:cNvPr>
            <p:cNvSpPr txBox="1"/>
            <p:nvPr/>
          </p:nvSpPr>
          <p:spPr>
            <a:xfrm>
              <a:off x="4007420" y="3703231"/>
              <a:ext cx="75162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ptos" panose="020B0004020202020204" pitchFamily="34" charset="0"/>
                  <a:cs typeface="Segoe UI" panose="020B0502040204020203" pitchFamily="34" charset="0"/>
                </a:rPr>
                <a:t>You can run multiple replicas behind a load balancer → scale out horizontally without changing the app.</a:t>
              </a:r>
              <a:endParaRPr lang="en-IN" dirty="0">
                <a:latin typeface="Aptos" panose="020B0004020202020204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9EEEB02-D96A-00BB-C7D6-087B3ED2B71F}"/>
                </a:ext>
              </a:extLst>
            </p:cNvPr>
            <p:cNvSpPr txBox="1"/>
            <p:nvPr/>
          </p:nvSpPr>
          <p:spPr>
            <a:xfrm>
              <a:off x="4007420" y="2480022"/>
              <a:ext cx="75933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ptos" panose="020B0004020202020204" pitchFamily="34" charset="0"/>
                  <a:cs typeface="Segoe UI" panose="020B0502040204020203" pitchFamily="34" charset="0"/>
                </a:rPr>
                <a:t>If a deploy breaks, roll back to the previous image tag in seconds. No messing with servers or configs.</a:t>
              </a:r>
              <a:endParaRPr lang="en-IN" dirty="0">
                <a:latin typeface="Aptos" panose="020B0004020202020204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AF9F34F-C504-EE18-2325-ABF7CF99C91C}"/>
                </a:ext>
              </a:extLst>
            </p:cNvPr>
            <p:cNvSpPr txBox="1"/>
            <p:nvPr/>
          </p:nvSpPr>
          <p:spPr>
            <a:xfrm>
              <a:off x="4007420" y="3152890"/>
              <a:ext cx="7593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ptos" panose="020B0004020202020204" pitchFamily="34" charset="0"/>
                  <a:cs typeface="Segoe UI" panose="020B0502040204020203" pitchFamily="34" charset="0"/>
                </a:rPr>
                <a:t>Same image runs everywhere → no OS version, JDK, native lib, or config drift.</a:t>
              </a:r>
              <a:endParaRPr lang="en-IN" dirty="0">
                <a:latin typeface="Aptos" panose="020B0004020202020204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0F37932-2FE0-3649-7E31-D3AF3E057A49}"/>
                </a:ext>
              </a:extLst>
            </p:cNvPr>
            <p:cNvSpPr txBox="1"/>
            <p:nvPr/>
          </p:nvSpPr>
          <p:spPr>
            <a:xfrm>
              <a:off x="4007420" y="1701365"/>
              <a:ext cx="75933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ptos" panose="020B0004020202020204" pitchFamily="34" charset="0"/>
                  <a:cs typeface="Segoe UI" panose="020B0502040204020203" pitchFamily="34" charset="0"/>
                </a:rPr>
                <a:t>You build the image once → same app, same JDK, same OS layer → no more “it works on my machine.”</a:t>
              </a:r>
              <a:endParaRPr lang="en-IN" dirty="0">
                <a:latin typeface="Aptos" panose="020B0004020202020204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2FB7B27-E7B8-0D72-B6F7-D7F39F4F06A1}"/>
                </a:ext>
              </a:extLst>
            </p:cNvPr>
            <p:cNvSpPr txBox="1"/>
            <p:nvPr/>
          </p:nvSpPr>
          <p:spPr>
            <a:xfrm>
              <a:off x="4007420" y="4578649"/>
              <a:ext cx="75933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ptos" panose="020B0004020202020204" pitchFamily="34" charset="0"/>
                  <a:cs typeface="Segoe UI" panose="020B0502040204020203" pitchFamily="34" charset="0"/>
                </a:rPr>
                <a:t>Docker image becomes the artifact → CI server builds, tags, and ships it → deploy is just </a:t>
              </a:r>
              <a:r>
                <a:rPr lang="en-US" i="1" dirty="0">
                  <a:latin typeface="Aptos" panose="020B0004020202020204" pitchFamily="34" charset="0"/>
                  <a:cs typeface="Segoe UI" panose="020B0502040204020203" pitchFamily="34" charset="0"/>
                </a:rPr>
                <a:t>docker run</a:t>
              </a:r>
              <a:r>
                <a:rPr lang="en-US" dirty="0">
                  <a:latin typeface="Aptos" panose="020B0004020202020204" pitchFamily="34" charset="0"/>
                  <a:cs typeface="Segoe UI" panose="020B0502040204020203" pitchFamily="34" charset="0"/>
                </a:rPr>
                <a:t>.</a:t>
              </a:r>
              <a:endParaRPr lang="en-IN" dirty="0">
                <a:latin typeface="Aptos" panose="020B0004020202020204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1126BD-DA42-8758-A38D-15CC80A1E057}"/>
                </a:ext>
              </a:extLst>
            </p:cNvPr>
            <p:cNvSpPr txBox="1"/>
            <p:nvPr/>
          </p:nvSpPr>
          <p:spPr>
            <a:xfrm>
              <a:off x="138665" y="3703231"/>
              <a:ext cx="39536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Aptos" panose="020B0004020202020204" pitchFamily="34" charset="0"/>
                  <a:cs typeface="Segoe UI" panose="020B0502040204020203" pitchFamily="34" charset="0"/>
                </a:rPr>
                <a:t>Better scaling (even for monoliths)</a:t>
              </a:r>
              <a:endParaRPr lang="en-IN" b="1" dirty="0">
                <a:latin typeface="Aptos" panose="020B0004020202020204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E29573-961A-9CDF-8222-08F5E68358AA}"/>
                </a:ext>
              </a:extLst>
            </p:cNvPr>
            <p:cNvSpPr txBox="1"/>
            <p:nvPr/>
          </p:nvSpPr>
          <p:spPr>
            <a:xfrm>
              <a:off x="138665" y="2480022"/>
              <a:ext cx="3868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Aptos" panose="020B0004020202020204" pitchFamily="34" charset="0"/>
                  <a:cs typeface="Segoe UI" panose="020B0502040204020203" pitchFamily="34" charset="0"/>
                </a:rPr>
                <a:t>Easy rollbacks</a:t>
              </a:r>
              <a:endParaRPr lang="en-IN" dirty="0">
                <a:latin typeface="Aptos" panose="020B0004020202020204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124F678-60E4-1A05-B349-4CD84049B54D}"/>
                </a:ext>
              </a:extLst>
            </p:cNvPr>
            <p:cNvSpPr txBox="1"/>
            <p:nvPr/>
          </p:nvSpPr>
          <p:spPr>
            <a:xfrm>
              <a:off x="138665" y="3152890"/>
              <a:ext cx="3868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Aptos" panose="020B0004020202020204" pitchFamily="34" charset="0"/>
                  <a:cs typeface="Segoe UI" panose="020B0502040204020203" pitchFamily="34" charset="0"/>
                </a:rPr>
                <a:t>Consistent across dev/stage/prod</a:t>
              </a:r>
              <a:endParaRPr lang="en-IN" dirty="0">
                <a:latin typeface="Aptos" panose="020B0004020202020204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E45F532-FADC-A396-1E85-60D667FC7833}"/>
                </a:ext>
              </a:extLst>
            </p:cNvPr>
            <p:cNvSpPr txBox="1"/>
            <p:nvPr/>
          </p:nvSpPr>
          <p:spPr>
            <a:xfrm>
              <a:off x="138665" y="1701365"/>
              <a:ext cx="37392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Aptos" panose="020B0004020202020204" pitchFamily="34" charset="0"/>
                  <a:cs typeface="Segoe UI" panose="020B0502040204020203" pitchFamily="34" charset="0"/>
                </a:rPr>
                <a:t>Predictable Builds</a:t>
              </a:r>
              <a:endParaRPr lang="en-IN" dirty="0">
                <a:latin typeface="Aptos" panose="020B0004020202020204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1C9A3E0-C835-F66E-44BB-DF0E3D8F164A}"/>
                </a:ext>
              </a:extLst>
            </p:cNvPr>
            <p:cNvSpPr txBox="1"/>
            <p:nvPr/>
          </p:nvSpPr>
          <p:spPr>
            <a:xfrm>
              <a:off x="138665" y="4578649"/>
              <a:ext cx="37392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Aptos" panose="020B0004020202020204" pitchFamily="34" charset="0"/>
                  <a:cs typeface="Segoe UI" panose="020B0502040204020203" pitchFamily="34" charset="0"/>
                </a:rPr>
                <a:t>Simpler CI/CD pipelines</a:t>
              </a:r>
              <a:endParaRPr lang="en-IN" b="1" dirty="0">
                <a:latin typeface="Aptos" panose="020B0004020202020204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9D598B7-E7FA-0DAB-7E06-375371DBE330}"/>
              </a:ext>
            </a:extLst>
          </p:cNvPr>
          <p:cNvSpPr txBox="1"/>
          <p:nvPr/>
        </p:nvSpPr>
        <p:spPr>
          <a:xfrm>
            <a:off x="1434946" y="1351882"/>
            <a:ext cx="9322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ptos" panose="020B0004020202020204" pitchFamily="34" charset="0"/>
              </a:rPr>
              <a:t>A big single JAR/WAR monolith gains huge value when you wrap it in a Docker container</a:t>
            </a:r>
          </a:p>
        </p:txBody>
      </p:sp>
    </p:spTree>
    <p:extLst>
      <p:ext uri="{BB962C8B-B14F-4D97-AF65-F5344CB8AC3E}">
        <p14:creationId xmlns:p14="http://schemas.microsoft.com/office/powerpoint/2010/main" val="2461746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C99FD-6484-28B4-4784-63ABDF0EA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23D91-A539-982F-BFC8-AFC70330D0C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39" y="295811"/>
            <a:ext cx="3386461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Why containerize?</a:t>
            </a: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51A0FA57-49CA-AFC0-D3CF-087D48A0C14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4" descr="Docker Architecture diagram">
            <a:extLst>
              <a:ext uri="{FF2B5EF4-FFF2-40B4-BE49-F238E27FC236}">
                <a16:creationId xmlns:a16="http://schemas.microsoft.com/office/drawing/2014/main" id="{CD455DD0-2023-2184-E5E9-CC220F00BD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67743" y="500743"/>
            <a:ext cx="3233057" cy="3233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30" name="Picture 6" descr="An Overview of Virtual Machine v.s. Docker v.s. Kubernetes | by Hanwen  Zhang | Medium">
            <a:extLst>
              <a:ext uri="{FF2B5EF4-FFF2-40B4-BE49-F238E27FC236}">
                <a16:creationId xmlns:a16="http://schemas.microsoft.com/office/drawing/2014/main" id="{5F8B4A71-5795-03FD-98C9-298D577EA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3206" y="1172159"/>
            <a:ext cx="8565587" cy="568584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3814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BC658D-2E7E-F288-D570-20762CB39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E23A6-65B1-DCCB-CB43-5002A5C5767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40" y="295811"/>
            <a:ext cx="2181950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Docker Basics</a:t>
            </a: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E16FDD0B-DCE5-1AB0-B9D3-38473501A2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105A03A-F73F-4CF3-DBCB-8B1D8D906D84}"/>
              </a:ext>
            </a:extLst>
          </p:cNvPr>
          <p:cNvGrpSpPr/>
          <p:nvPr/>
        </p:nvGrpSpPr>
        <p:grpSpPr>
          <a:xfrm>
            <a:off x="397944" y="1486096"/>
            <a:ext cx="11396113" cy="1200329"/>
            <a:chOff x="168925" y="1318831"/>
            <a:chExt cx="11396113" cy="120032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5C8CC34-3274-E756-6DD1-D01A9423801B}"/>
                </a:ext>
              </a:extLst>
            </p:cNvPr>
            <p:cNvSpPr txBox="1"/>
            <p:nvPr/>
          </p:nvSpPr>
          <p:spPr>
            <a:xfrm>
              <a:off x="168925" y="1318831"/>
              <a:ext cx="592707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Aptos" panose="020B0004020202020204" pitchFamily="34" charset="0"/>
                </a:rPr>
                <a:t>Docker</a:t>
              </a:r>
              <a:r>
                <a:rPr lang="en-US" dirty="0">
                  <a:latin typeface="Aptos" panose="020B0004020202020204" pitchFamily="34" charset="0"/>
                </a:rPr>
                <a:t> is a platform for building, shipping, and running applications in lightweight </a:t>
              </a:r>
              <a:r>
                <a:rPr lang="en-US" b="1" dirty="0">
                  <a:latin typeface="Aptos" panose="020B0004020202020204" pitchFamily="34" charset="0"/>
                </a:rPr>
                <a:t>containers</a:t>
              </a:r>
              <a:r>
                <a:rPr lang="en-US" dirty="0">
                  <a:latin typeface="Aptos" panose="020B0004020202020204" pitchFamily="34" charset="0"/>
                </a:rPr>
                <a:t>.</a:t>
              </a:r>
              <a:br>
                <a:rPr lang="en-US" dirty="0">
                  <a:latin typeface="Aptos" panose="020B0004020202020204" pitchFamily="34" charset="0"/>
                </a:rPr>
              </a:br>
              <a:r>
                <a:rPr lang="en-US" dirty="0">
                  <a:latin typeface="Aptos" panose="020B0004020202020204" pitchFamily="34" charset="0"/>
                </a:rPr>
                <a:t>It lets you package your code + runtime + configs into one portable unit that runs the same everywhere.</a:t>
              </a:r>
              <a:endParaRPr lang="en-IN" dirty="0">
                <a:latin typeface="Aptos" panose="020B00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DC78BF7-E43F-463A-3EA1-4BDBED195FE9}"/>
                </a:ext>
              </a:extLst>
            </p:cNvPr>
            <p:cNvSpPr txBox="1"/>
            <p:nvPr/>
          </p:nvSpPr>
          <p:spPr>
            <a:xfrm>
              <a:off x="6248400" y="1318831"/>
              <a:ext cx="53166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ptos" panose="020B0004020202020204" pitchFamily="34" charset="0"/>
                </a:rPr>
                <a:t>A </a:t>
              </a:r>
              <a:r>
                <a:rPr lang="en-US" dirty="0" err="1">
                  <a:latin typeface="Aptos" panose="020B0004020202020204" pitchFamily="34" charset="0"/>
                </a:rPr>
                <a:t>Dockerfile</a:t>
              </a:r>
              <a:r>
                <a:rPr lang="en-US" dirty="0">
                  <a:latin typeface="Aptos" panose="020B0004020202020204" pitchFamily="34" charset="0"/>
                </a:rPr>
                <a:t> is like a recipe or blueprint for building a Docker image.</a:t>
              </a:r>
              <a:br>
                <a:rPr lang="en-US" dirty="0">
                  <a:latin typeface="Aptos" panose="020B0004020202020204" pitchFamily="34" charset="0"/>
                </a:rPr>
              </a:br>
              <a:r>
                <a:rPr lang="en-US" dirty="0">
                  <a:latin typeface="Aptos" panose="020B0004020202020204" pitchFamily="34" charset="0"/>
                </a:rPr>
                <a:t>It tells Docker exactly how to build a container image for our app — step by step.</a:t>
              </a:r>
              <a:endParaRPr lang="en-IN" dirty="0">
                <a:latin typeface="Aptos" panose="020B00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A378AA9-69D9-EA84-17F5-C10CD9EF1F0F}"/>
              </a:ext>
            </a:extLst>
          </p:cNvPr>
          <p:cNvSpPr txBox="1"/>
          <p:nvPr/>
        </p:nvSpPr>
        <p:spPr>
          <a:xfrm>
            <a:off x="1399143" y="8659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147E0A-F289-25DB-1FFE-3BF4276B5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2780453"/>
            <a:ext cx="9982200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027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3B1E50-98EB-639D-101B-B0CE34794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B0C0-0E16-3843-4B40-3C28E6F2932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709540" y="295811"/>
            <a:ext cx="2181950" cy="585051"/>
          </a:xfrm>
        </p:spPr>
        <p:txBody>
          <a:bodyPr/>
          <a:lstStyle/>
          <a:p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Docker Basics</a:t>
            </a:r>
          </a:p>
        </p:txBody>
      </p:sp>
      <p:sp>
        <p:nvSpPr>
          <p:cNvPr id="2" name="AutoShape 2" descr="Docker Architecture diagram">
            <a:extLst>
              <a:ext uri="{FF2B5EF4-FFF2-40B4-BE49-F238E27FC236}">
                <a16:creationId xmlns:a16="http://schemas.microsoft.com/office/drawing/2014/main" id="{6154528F-9D53-0CB4-3E85-529B5A9E1F3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7024F5-90DD-5378-A62F-F861F58F8911}"/>
              </a:ext>
            </a:extLst>
          </p:cNvPr>
          <p:cNvSpPr txBox="1"/>
          <p:nvPr/>
        </p:nvSpPr>
        <p:spPr>
          <a:xfrm>
            <a:off x="1399143" y="86592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C4DA10-ECBF-7574-EA72-437CEAFB2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762" y="1947862"/>
            <a:ext cx="9134475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05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epartments xmlns="09339d3a-aaa0-497d-ae73-d8a5832d420d">Marketing</Departments>
    <Classification xmlns="09339d3a-aaa0-497d-ae73-d8a5832d420d">Internal Use</Classification>
    <Contributors xmlns="09339d3a-aaa0-497d-ae73-d8a5832d420d">
      <UserInfo>
        <DisplayName>Corey Anthony Marsh</DisplayName>
        <AccountId>34</AccountId>
        <AccountType/>
      </UserInfo>
    </Contributors>
    <SubCategory xmlns="09339d3a-aaa0-497d-ae73-d8a5832d420d">Presentation</SubCategory>
    <Tags xmlns="09339d3a-aaa0-497d-ae73-d8a5832d420d">Corporate Powerpoint</Tag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VIKI New Document" ma:contentTypeID="0x010100F7548365F7A28B41B9A685ED46C1AC26007D06A8F082D2844F8D06029DB9F1C004" ma:contentTypeVersion="5" ma:contentTypeDescription="" ma:contentTypeScope="" ma:versionID="ee5f7d03806e9bb143ca9fc20495575b">
  <xsd:schema xmlns:xsd="http://www.w3.org/2001/XMLSchema" xmlns:xs="http://www.w3.org/2001/XMLSchema" xmlns:p="http://schemas.microsoft.com/office/2006/metadata/properties" xmlns:ns2="09339d3a-aaa0-497d-ae73-d8a5832d420d" targetNamespace="http://schemas.microsoft.com/office/2006/metadata/properties" ma:root="true" ma:fieldsID="80848dfdf30583687737577155f1816d" ns2:_="">
    <xsd:import namespace="09339d3a-aaa0-497d-ae73-d8a5832d420d"/>
    <xsd:element name="properties">
      <xsd:complexType>
        <xsd:sequence>
          <xsd:element name="documentManagement">
            <xsd:complexType>
              <xsd:all>
                <xsd:element ref="ns2:Classification"/>
                <xsd:element ref="ns2:Contributors"/>
                <xsd:element ref="ns2:Departments"/>
                <xsd:element ref="ns2:SubCategory"/>
                <xsd:element ref="ns2:Tags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339d3a-aaa0-497d-ae73-d8a5832d420d" elementFormDefault="qualified">
    <xsd:import namespace="http://schemas.microsoft.com/office/2006/documentManagement/types"/>
    <xsd:import namespace="http://schemas.microsoft.com/office/infopath/2007/PartnerControls"/>
    <xsd:element name="Classification" ma:index="8" ma:displayName="Classification" ma:description="Refer Help &gt; Guidelines" ma:format="Dropdown" ma:internalName="Classification">
      <xsd:simpleType>
        <xsd:restriction base="dms:Choice">
          <xsd:enumeration value="Sensitive"/>
          <xsd:enumeration value="Confidential"/>
          <xsd:enumeration value="Internally Restricted"/>
          <xsd:enumeration value="Internal Use"/>
        </xsd:restriction>
      </xsd:simpleType>
    </xsd:element>
    <xsd:element name="Contributors" ma:index="9" ma:displayName="Contributors" ma:list="UserInfo" ma:SharePointGroup="0" ma:internalName="Contributors" ma:showField="Department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epartments" ma:index="10" ma:displayName="Departments" ma:format="Dropdown" ma:internalName="Departments">
      <xsd:simpleType>
        <xsd:restriction base="dms:Choice">
          <xsd:enumeration value="Accounts"/>
          <xsd:enumeration value="Banking"/>
          <xsd:enumeration value="BizDynamics"/>
          <xsd:enumeration value="CCM"/>
          <xsd:enumeration value="Client Services"/>
          <xsd:enumeration value="Core Leverage"/>
          <xsd:enumeration value="Data Leverage"/>
          <xsd:enumeration value="Digital &amp; Cloud"/>
          <xsd:enumeration value="Facilities"/>
          <xsd:enumeration value="Finance"/>
          <xsd:enumeration value="Financial Services"/>
          <xsd:enumeration value="GRC Operations"/>
          <xsd:enumeration value="HR"/>
          <xsd:enumeration value="Insurance Health Care"/>
          <xsd:enumeration value="Insurance Life"/>
          <xsd:enumeration value="Insurance P&amp;C"/>
          <xsd:enumeration value="IT Operations"/>
          <xsd:enumeration value="Learning &amp; Development"/>
          <xsd:enumeration value="Management System"/>
          <xsd:enumeration value="Marketing"/>
          <xsd:enumeration value="Network Operations"/>
          <xsd:enumeration value="Operations"/>
          <xsd:enumeration value="Organization"/>
          <xsd:enumeration value="PMO"/>
          <xsd:enumeration value="Quality Leap"/>
          <xsd:enumeration value="Sales"/>
          <xsd:enumeration value="Security Operations"/>
          <xsd:enumeration value="WhiteCoats"/>
        </xsd:restriction>
      </xsd:simpleType>
    </xsd:element>
    <xsd:element name="SubCategory" ma:index="11" ma:displayName="SubCategory" ma:format="Dropdown" ma:internalName="SubCategory" ma:readOnly="false">
      <xsd:simpleType>
        <xsd:restriction base="dms:Choice">
          <xsd:enumeration value="Accelerator"/>
          <xsd:enumeration value="Analysis"/>
          <xsd:enumeration value="Architecture"/>
          <xsd:enumeration value="Best Practice"/>
          <xsd:enumeration value="Case Study"/>
          <xsd:enumeration value="Change Management"/>
          <xsd:enumeration value="Checklist"/>
          <xsd:enumeration value="Design Patterns"/>
          <xsd:enumeration value="Form"/>
          <xsd:enumeration value="Guideline"/>
          <xsd:enumeration value="Learning"/>
          <xsd:enumeration value="Market Research"/>
          <xsd:enumeration value="Methodology"/>
          <xsd:enumeration value="Policy"/>
          <xsd:enumeration value="Presales"/>
          <xsd:enumeration value="Presentation"/>
          <xsd:enumeration value="Procedure"/>
          <xsd:enumeration value="Process"/>
          <xsd:enumeration value="Program Management"/>
          <xsd:enumeration value="Project Closure"/>
          <xsd:enumeration value="Project Proposal"/>
          <xsd:enumeration value="Quality Management"/>
          <xsd:enumeration value="Report"/>
          <xsd:enumeration value="Risk Management"/>
          <xsd:enumeration value="SOW"/>
          <xsd:enumeration value="Standards"/>
          <xsd:enumeration value="Training"/>
          <xsd:enumeration value="Value Addition"/>
          <xsd:enumeration value="White Paper"/>
        </xsd:restriction>
      </xsd:simpleType>
    </xsd:element>
    <xsd:element name="Tags" ma:index="12" ma:displayName="Tags" ma:internalName="Tags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haredContentType xmlns="Microsoft.SharePoint.Taxonomy.ContentTypeSync" SourceId="41087d73-5bfe-4c6e-a130-3d602495565a" ContentTypeId="0x010100F7548365F7A28B41B9A685ED46C1AC26" PreviousValue="false"/>
</file>

<file path=customXml/itemProps1.xml><?xml version="1.0" encoding="utf-8"?>
<ds:datastoreItem xmlns:ds="http://schemas.openxmlformats.org/officeDocument/2006/customXml" ds:itemID="{875CF2E9-7FC8-43C6-A0CE-EBCDF2A97B2A}">
  <ds:schemaRefs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terms/"/>
    <ds:schemaRef ds:uri="http://purl.org/dc/dcmitype/"/>
    <ds:schemaRef ds:uri="09339d3a-aaa0-497d-ae73-d8a5832d420d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17D1A9E-E9A5-4335-A74E-1FF8EAF6C74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B36AF68-23A4-4C99-B1E4-FCD30FE107E5}">
  <ds:schemaRefs>
    <ds:schemaRef ds:uri="09339d3a-aaa0-497d-ae73-d8a5832d420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4.xml><?xml version="1.0" encoding="utf-8"?>
<ds:datastoreItem xmlns:ds="http://schemas.openxmlformats.org/officeDocument/2006/customXml" ds:itemID="{42D543C7-18CA-4BEF-B5C5-A82B37200CA4}">
  <ds:schemaRefs>
    <ds:schemaRef ds:uri="Microsoft.SharePoint.Taxonomy.ContentTypeSync"/>
  </ds:schemaRefs>
</ds:datastoreItem>
</file>

<file path=docMetadata/LabelInfo.xml><?xml version="1.0" encoding="utf-8"?>
<clbl:labelList xmlns:clbl="http://schemas.microsoft.com/office/2020/mipLabelMetadata">
  <clbl:label id="{13085c86-4bcb-460a-a6f0-b373421c6323}" enabled="0" method="" siteId="{13085c86-4bcb-460a-a6f0-b373421c6323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14013</TotalTime>
  <Words>1299</Words>
  <Application>Microsoft Office PowerPoint</Application>
  <PresentationFormat>Widescreen</PresentationFormat>
  <Paragraphs>160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Abadi</vt:lpstr>
      <vt:lpstr>-apple-system</vt:lpstr>
      <vt:lpstr>Aptos</vt:lpstr>
      <vt:lpstr>Arial</vt:lpstr>
      <vt:lpstr>Calibri</vt:lpstr>
      <vt:lpstr>Gill Sans MT</vt:lpstr>
      <vt:lpstr>Segoe UI</vt:lpstr>
      <vt:lpstr>Segoe UI Black</vt:lpstr>
      <vt:lpstr>Symbol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Abhijeet Jhaveri</dc:creator>
  <cp:lastModifiedBy>Ananth Kumar Ganesna</cp:lastModifiedBy>
  <cp:revision>79</cp:revision>
  <dcterms:created xsi:type="dcterms:W3CDTF">2018-10-11T05:16:18Z</dcterms:created>
  <dcterms:modified xsi:type="dcterms:W3CDTF">2025-07-16T05:11:02Z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0x010100F7548365F7A28B41B9A685ED46C1AC26007D06A8F082D2844F8D06029DB9F1C004</vt:lpwstr>
  </property>
  <property fmtid="{D5CDD505-2E9C-101B-9397-08002B2CF9AE}" pid="3" name="AuthorIds_UIVersion_512">
    <vt:lpwstr>12</vt:lpwstr>
  </property>
  <property fmtid="{D5CDD505-2E9C-101B-9397-08002B2CF9AE}" pid="4" name="MediaServiceImageTags">
    <vt:lpwstr/>
  </property>
  <property fmtid="{D5CDD505-2E9C-101B-9397-08002B2CF9AE}" pid="5" name="lcf76f155ced4ddcb4097134ff3c332f">
    <vt:lpwstr/>
  </property>
  <property fmtid="{D5CDD505-2E9C-101B-9397-08002B2CF9AE}" pid="6" name="TaxCatchAll">
    <vt:lpwstr/>
  </property>
</Properties>
</file>